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93" r:id="rId2"/>
    <p:sldId id="498" r:id="rId3"/>
    <p:sldId id="494" r:id="rId4"/>
    <p:sldId id="500" r:id="rId5"/>
    <p:sldId id="501" r:id="rId6"/>
    <p:sldId id="509" r:id="rId7"/>
    <p:sldId id="508" r:id="rId8"/>
    <p:sldId id="513" r:id="rId9"/>
    <p:sldId id="511" r:id="rId10"/>
    <p:sldId id="514" r:id="rId11"/>
    <p:sldId id="515" r:id="rId12"/>
    <p:sldId id="516" r:id="rId13"/>
    <p:sldId id="517" r:id="rId14"/>
    <p:sldId id="518" r:id="rId15"/>
    <p:sldId id="519" r:id="rId16"/>
    <p:sldId id="522" r:id="rId17"/>
    <p:sldId id="520" r:id="rId18"/>
    <p:sldId id="521" r:id="rId19"/>
    <p:sldId id="277" r:id="rId20"/>
  </p:sldIdLst>
  <p:sldSz cx="12192000" cy="6858000"/>
  <p:notesSz cx="6858000" cy="9144000"/>
  <p:embeddedFontLst>
    <p:embeddedFont>
      <p:font typeface="맑은 고딕" panose="020B0503020000020004" pitchFamily="34" charset="-127"/>
      <p:regular r:id="rId23"/>
      <p:bold r:id="rId24"/>
    </p:embeddedFont>
    <p:embeddedFont>
      <p:font typeface="Nunito" pitchFamily="2" charset="-52"/>
      <p:regular r:id="rId25"/>
      <p:bold r:id="rId26"/>
      <p:italic r:id="rId27"/>
      <p:boldItalic r:id="rId28"/>
    </p:embeddedFont>
    <p:embeddedFont>
      <p:font typeface="Nunito Black" pitchFamily="2" charset="-52"/>
      <p:bold r:id="rId29"/>
      <p:boldItalic r:id="rId30"/>
    </p:embeddedFont>
    <p:embeddedFont>
      <p:font typeface="Nunito ExtraLight" pitchFamily="2" charset="-52"/>
      <p:regular r:id="rId31"/>
      <p:italic r:id="rId32"/>
    </p:embeddedFont>
    <p:embeddedFont>
      <p:font typeface="Press Start 2P" panose="00000500000000000000" pitchFamily="2" charset="0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ED7D31"/>
    <a:srgbClr val="EEEEEE"/>
    <a:srgbClr val="FFFFFF"/>
    <a:srgbClr val="FF1B5C"/>
    <a:srgbClr val="48505B"/>
    <a:srgbClr val="3570FF"/>
    <a:srgbClr val="000000"/>
    <a:srgbClr val="ED1C24"/>
    <a:srgbClr val="FEBD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9" autoAdjust="0"/>
    <p:restoredTop sz="94660"/>
  </p:normalViewPr>
  <p:slideViewPr>
    <p:cSldViewPr snapToGrid="0">
      <p:cViewPr>
        <p:scale>
          <a:sx n="75" d="100"/>
          <a:sy n="75" d="100"/>
        </p:scale>
        <p:origin x="2261" y="10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0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081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64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1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1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1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5.svg"/><Relationship Id="rId7" Type="http://schemas.openxmlformats.org/officeDocument/2006/relationships/image" Target="../media/image1.png"/><Relationship Id="rId12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6.sv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pptmon.com/" TargetMode="Externa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3">
            <a:hlinkClick r:id="rId2"/>
            <a:extLst>
              <a:ext uri="{FF2B5EF4-FFF2-40B4-BE49-F238E27FC236}">
                <a16:creationId xmlns:a16="http://schemas.microsoft.com/office/drawing/2014/main" id="{7410A3CC-9C13-4B3D-9B96-7C134D51C2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5"/>
            <a:extLst>
              <a:ext uri="{FF2B5EF4-FFF2-40B4-BE49-F238E27FC236}">
                <a16:creationId xmlns:a16="http://schemas.microsoft.com/office/drawing/2014/main" id="{3FB34D19-567C-4243-AC6A-8D9777E628C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5977CA-3717-4529-94AF-82749753B63B}"/>
              </a:ext>
            </a:extLst>
          </p:cNvPr>
          <p:cNvGrpSpPr/>
          <p:nvPr userDrawn="1"/>
        </p:nvGrpSpPr>
        <p:grpSpPr>
          <a:xfrm>
            <a:off x="653648" y="63854"/>
            <a:ext cx="11150072" cy="6548776"/>
            <a:chOff x="653648" y="63854"/>
            <a:chExt cx="11150072" cy="6548776"/>
          </a:xfrm>
        </p:grpSpPr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A9F3CFAC-7CF0-4DAD-8003-2D9BD20A90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76412" y="5766138"/>
              <a:ext cx="711304" cy="711304"/>
            </a:xfrm>
            <a:prstGeom prst="rect">
              <a:avLst/>
            </a:prstGeom>
          </p:spPr>
        </p:pic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2A01E6A3-6736-4EF8-8D3F-FDF3E1E201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96781" y="329358"/>
              <a:ext cx="606939" cy="160660"/>
            </a:xfrm>
            <a:prstGeom prst="rect">
              <a:avLst/>
            </a:prstGeom>
          </p:spPr>
        </p:pic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3C50DE1-5B08-46C5-853F-33333718A188}"/>
                </a:ext>
              </a:extLst>
            </p:cNvPr>
            <p:cNvSpPr/>
            <p:nvPr userDrawn="1"/>
          </p:nvSpPr>
          <p:spPr>
            <a:xfrm>
              <a:off x="9620825" y="1360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14965504-F6AF-4FC9-95EC-EBE1D573B9DF}"/>
                </a:ext>
              </a:extLst>
            </p:cNvPr>
            <p:cNvSpPr/>
            <p:nvPr userDrawn="1"/>
          </p:nvSpPr>
          <p:spPr>
            <a:xfrm>
              <a:off x="11183397" y="3769719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461D3AE-58F9-446C-8E3D-A5E5ECACF6A1}"/>
                </a:ext>
              </a:extLst>
            </p:cNvPr>
            <p:cNvSpPr/>
            <p:nvPr userDrawn="1"/>
          </p:nvSpPr>
          <p:spPr>
            <a:xfrm>
              <a:off x="6730458" y="6845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9865023C-0AED-4DF1-9A88-9D2F7D4B8A92}"/>
                </a:ext>
              </a:extLst>
            </p:cNvPr>
            <p:cNvSpPr/>
            <p:nvPr userDrawn="1"/>
          </p:nvSpPr>
          <p:spPr>
            <a:xfrm>
              <a:off x="788107" y="322379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C55D3D4-454C-4435-918E-F118269C5190}"/>
                </a:ext>
              </a:extLst>
            </p:cNvPr>
            <p:cNvSpPr/>
            <p:nvPr userDrawn="1"/>
          </p:nvSpPr>
          <p:spPr>
            <a:xfrm>
              <a:off x="691749" y="501891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E263FBA-8442-41C1-840B-246D4FF8DBD6}"/>
                </a:ext>
              </a:extLst>
            </p:cNvPr>
            <p:cNvSpPr/>
            <p:nvPr userDrawn="1"/>
          </p:nvSpPr>
          <p:spPr>
            <a:xfrm>
              <a:off x="653648" y="432173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640FF17F-C5CB-4ADC-8CCA-22949368C7EC}"/>
                </a:ext>
              </a:extLst>
            </p:cNvPr>
            <p:cNvSpPr/>
            <p:nvPr userDrawn="1"/>
          </p:nvSpPr>
          <p:spPr>
            <a:xfrm>
              <a:off x="6689959" y="6456112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50D4783E-C75F-410B-AA5C-FF9820B3F68B}"/>
                </a:ext>
              </a:extLst>
            </p:cNvPr>
            <p:cNvSpPr/>
            <p:nvPr userDrawn="1"/>
          </p:nvSpPr>
          <p:spPr>
            <a:xfrm>
              <a:off x="3256895" y="6086217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A85DF9B2-1559-46DC-BBCF-0EB34ADD7F69}"/>
                </a:ext>
              </a:extLst>
            </p:cNvPr>
            <p:cNvSpPr/>
            <p:nvPr userDrawn="1"/>
          </p:nvSpPr>
          <p:spPr>
            <a:xfrm>
              <a:off x="2613296" y="5395085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6464B5C-5ED3-4843-8DD3-B385BE576C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004752" y="5580060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DE097ED-90C2-4661-B797-9A74961C88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655264" y="6329437"/>
              <a:ext cx="107999" cy="108000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A16DDD4-F0BD-4F97-ADBC-43C2790727E9}"/>
                </a:ext>
              </a:extLst>
            </p:cNvPr>
            <p:cNvSpPr/>
            <p:nvPr userDrawn="1"/>
          </p:nvSpPr>
          <p:spPr>
            <a:xfrm>
              <a:off x="952185" y="2316791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pic>
          <p:nvPicPr>
            <p:cNvPr id="75" name="그래픽 74">
              <a:extLst>
                <a:ext uri="{FF2B5EF4-FFF2-40B4-BE49-F238E27FC236}">
                  <a16:creationId xmlns:a16="http://schemas.microsoft.com/office/drawing/2014/main" id="{2146B508-259B-4997-94F9-0DF152613F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56554" y="6397112"/>
              <a:ext cx="606939" cy="160660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5C4991C3-D38B-47ED-B968-DBCF94AE41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61439" y="63854"/>
              <a:ext cx="711304" cy="711304"/>
            </a:xfrm>
            <a:prstGeom prst="rect">
              <a:avLst/>
            </a:prstGeom>
          </p:spPr>
        </p:pic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A98D97F5-4E3F-488E-BCAC-8EC03D284ED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4467">
            <a:off x="8406420" y="5404675"/>
            <a:ext cx="1239980" cy="933682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C56CBFF3-A665-4165-B2BD-5516B5D0766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5979">
            <a:off x="10560294" y="4536996"/>
            <a:ext cx="1071973" cy="99687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2F4D904-4CB0-470B-AB9C-5BE56B052B5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3944">
            <a:off x="10757086" y="609869"/>
            <a:ext cx="912398" cy="101189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42343FA3-2781-491C-B2F0-BC34CB4AD00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661" y="2559121"/>
            <a:ext cx="991247" cy="1120785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6D0654F6-2092-4851-923F-D7B1CC07E2E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6621">
            <a:off x="5413409" y="5420658"/>
            <a:ext cx="717153" cy="1118909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27FD9735-78B6-402E-92EC-FAFB5ADF9EA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6177">
            <a:off x="6965468" y="211422"/>
            <a:ext cx="1105766" cy="794124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084E969-BDCE-429B-A776-C3AB425EF31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2664">
            <a:off x="439015" y="2991732"/>
            <a:ext cx="1246317" cy="87453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33862C2-580E-4D72-B4F2-FFC0CFE170F1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6102">
            <a:off x="270901" y="5390199"/>
            <a:ext cx="1105766" cy="100251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5FC9F29-2867-42D3-BF1A-8D9F7E1EA1E3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7236">
            <a:off x="3060173" y="298924"/>
            <a:ext cx="1130172" cy="602633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1BEC0C2D-3D1D-484B-8630-C76B61A18613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6616">
            <a:off x="8932671" y="426751"/>
            <a:ext cx="1055077" cy="1028794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60F88816-881D-4640-BDF7-E89B08AB1E72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4271">
            <a:off x="2190317" y="5124318"/>
            <a:ext cx="1006266" cy="1025039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AA1DFC4-8198-4165-9B38-0D42D11B081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1397">
            <a:off x="571368" y="672829"/>
            <a:ext cx="1258992" cy="99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4A9EC3-3C60-417F-BBF6-CB15346B677F}"/>
              </a:ext>
            </a:extLst>
          </p:cNvPr>
          <p:cNvGrpSpPr/>
          <p:nvPr userDrawn="1"/>
        </p:nvGrpSpPr>
        <p:grpSpPr>
          <a:xfrm>
            <a:off x="263759" y="374778"/>
            <a:ext cx="11928241" cy="6257269"/>
            <a:chOff x="263759" y="374778"/>
            <a:chExt cx="11928241" cy="6257269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3171EDCD-C232-48EE-8D44-8529E446BA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20661"/>
            <a:stretch/>
          </p:blipFill>
          <p:spPr>
            <a:xfrm>
              <a:off x="11627658" y="618076"/>
              <a:ext cx="564342" cy="711304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E2D7D8C3-DEB6-4A21-BF95-3139C17AFF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5979" y="6127302"/>
              <a:ext cx="606939" cy="160660"/>
            </a:xfrm>
            <a:prstGeom prst="rect">
              <a:avLst/>
            </a:prstGeom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47E9EC7-475A-47C9-AFC8-36D1BEEA0869}"/>
                </a:ext>
              </a:extLst>
            </p:cNvPr>
            <p:cNvSpPr/>
            <p:nvPr userDrawn="1"/>
          </p:nvSpPr>
          <p:spPr>
            <a:xfrm>
              <a:off x="9688201" y="5984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9F0FD37-94FA-48AD-8654-E9EC3E323951}"/>
                </a:ext>
              </a:extLst>
            </p:cNvPr>
            <p:cNvSpPr/>
            <p:nvPr userDrawn="1"/>
          </p:nvSpPr>
          <p:spPr>
            <a:xfrm>
              <a:off x="7446954" y="6390156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9BBB7CA3-548A-4B4E-994B-169B9186BE39}"/>
                </a:ext>
              </a:extLst>
            </p:cNvPr>
            <p:cNvSpPr/>
            <p:nvPr userDrawn="1"/>
          </p:nvSpPr>
          <p:spPr>
            <a:xfrm>
              <a:off x="4199014" y="374778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AC1AC46-7D60-4F6C-BE2E-1C754F64E589}"/>
                </a:ext>
              </a:extLst>
            </p:cNvPr>
            <p:cNvSpPr/>
            <p:nvPr userDrawn="1"/>
          </p:nvSpPr>
          <p:spPr>
            <a:xfrm>
              <a:off x="11427407" y="5249145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D52DB74D-3A1D-4585-9C8F-0ED67AC80273}"/>
                </a:ext>
              </a:extLst>
            </p:cNvPr>
            <p:cNvSpPr/>
            <p:nvPr userDrawn="1"/>
          </p:nvSpPr>
          <p:spPr>
            <a:xfrm>
              <a:off x="11399106" y="5395444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7C342D0-8B1C-47A5-833E-1DE1C74D83DC}"/>
                </a:ext>
              </a:extLst>
            </p:cNvPr>
            <p:cNvSpPr/>
            <p:nvPr userDrawn="1"/>
          </p:nvSpPr>
          <p:spPr>
            <a:xfrm>
              <a:off x="11399106" y="285138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5432A38D-FC2F-4170-8A38-F8D50C94D954}"/>
                </a:ext>
              </a:extLst>
            </p:cNvPr>
            <p:cNvSpPr/>
            <p:nvPr userDrawn="1"/>
          </p:nvSpPr>
          <p:spPr>
            <a:xfrm>
              <a:off x="263759" y="6171207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7DE0D84-18E5-409F-B9A9-832A8F4149EA}"/>
                </a:ext>
              </a:extLst>
            </p:cNvPr>
            <p:cNvSpPr/>
            <p:nvPr userDrawn="1"/>
          </p:nvSpPr>
          <p:spPr>
            <a:xfrm>
              <a:off x="11548509" y="6390156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D76C5D9-A7EF-4DBF-84D8-5DE469C6AAF0}"/>
                </a:ext>
              </a:extLst>
            </p:cNvPr>
            <p:cNvSpPr/>
            <p:nvPr userDrawn="1"/>
          </p:nvSpPr>
          <p:spPr>
            <a:xfrm>
              <a:off x="461578" y="1435575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59E0D31-105E-47BD-ACC0-22C1EDF1C0E4}"/>
                </a:ext>
              </a:extLst>
            </p:cNvPr>
            <p:cNvSpPr/>
            <p:nvPr userDrawn="1"/>
          </p:nvSpPr>
          <p:spPr>
            <a:xfrm>
              <a:off x="622090" y="24879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85E576F-9201-4AF7-8A6B-9F13D74FE6A9}"/>
                </a:ext>
              </a:extLst>
            </p:cNvPr>
            <p:cNvSpPr/>
            <p:nvPr userDrawn="1"/>
          </p:nvSpPr>
          <p:spPr>
            <a:xfrm>
              <a:off x="8768716" y="5827775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A27EFC9-0F91-4112-87DC-8279755CE80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79" y="5892904"/>
            <a:ext cx="870199" cy="96509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11F0E11-40BF-4B7C-A975-5C5C52B80B5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4412">
            <a:off x="10812244" y="538759"/>
            <a:ext cx="1077901" cy="5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17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F93034B-8949-4720-92F7-7B2AD0C443F0}"/>
              </a:ext>
            </a:extLst>
          </p:cNvPr>
          <p:cNvGrpSpPr/>
          <p:nvPr userDrawn="1"/>
        </p:nvGrpSpPr>
        <p:grpSpPr>
          <a:xfrm flipH="1">
            <a:off x="0" y="374778"/>
            <a:ext cx="11928241" cy="6257269"/>
            <a:chOff x="263759" y="374778"/>
            <a:chExt cx="11928241" cy="6257269"/>
          </a:xfrm>
        </p:grpSpPr>
        <p:pic>
          <p:nvPicPr>
            <p:cNvPr id="37" name="그래픽 36">
              <a:extLst>
                <a:ext uri="{FF2B5EF4-FFF2-40B4-BE49-F238E27FC236}">
                  <a16:creationId xmlns:a16="http://schemas.microsoft.com/office/drawing/2014/main" id="{244C5E6D-BF7D-4AE2-ADDD-D6830D3DA61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20661"/>
            <a:stretch/>
          </p:blipFill>
          <p:spPr>
            <a:xfrm>
              <a:off x="11627658" y="618076"/>
              <a:ext cx="564342" cy="711304"/>
            </a:xfrm>
            <a:prstGeom prst="rect">
              <a:avLst/>
            </a:prstGeom>
          </p:spPr>
        </p:pic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87742304-2D3D-4813-A913-588C8DA3FF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5979" y="6127302"/>
              <a:ext cx="606939" cy="160660"/>
            </a:xfrm>
            <a:prstGeom prst="rect">
              <a:avLst/>
            </a:prstGeom>
          </p:spPr>
        </p:pic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2F3091E-727C-419F-8990-58B1D2B3007E}"/>
                </a:ext>
              </a:extLst>
            </p:cNvPr>
            <p:cNvSpPr/>
            <p:nvPr userDrawn="1"/>
          </p:nvSpPr>
          <p:spPr>
            <a:xfrm>
              <a:off x="9688201" y="5984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FB56C8D9-B9EF-4E2F-A592-9AFDFDAE9CE8}"/>
                </a:ext>
              </a:extLst>
            </p:cNvPr>
            <p:cNvSpPr/>
            <p:nvPr userDrawn="1"/>
          </p:nvSpPr>
          <p:spPr>
            <a:xfrm>
              <a:off x="7446954" y="6390156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5443365-D10F-43D8-A78B-18D5DF8F7FE6}"/>
                </a:ext>
              </a:extLst>
            </p:cNvPr>
            <p:cNvSpPr/>
            <p:nvPr userDrawn="1"/>
          </p:nvSpPr>
          <p:spPr>
            <a:xfrm>
              <a:off x="4199014" y="374778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2BFC582-DCF3-437E-85E7-28D6647A6D89}"/>
                </a:ext>
              </a:extLst>
            </p:cNvPr>
            <p:cNvSpPr/>
            <p:nvPr userDrawn="1"/>
          </p:nvSpPr>
          <p:spPr>
            <a:xfrm>
              <a:off x="11427407" y="5249145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072B59D-1634-4C31-AEDC-6734ECE2742A}"/>
                </a:ext>
              </a:extLst>
            </p:cNvPr>
            <p:cNvSpPr/>
            <p:nvPr userDrawn="1"/>
          </p:nvSpPr>
          <p:spPr>
            <a:xfrm>
              <a:off x="11399106" y="5395444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B723FD8-B0B8-4EE7-B154-BD36B1EA0E15}"/>
                </a:ext>
              </a:extLst>
            </p:cNvPr>
            <p:cNvSpPr/>
            <p:nvPr userDrawn="1"/>
          </p:nvSpPr>
          <p:spPr>
            <a:xfrm>
              <a:off x="11399106" y="285138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3E5A3C46-1E8B-4987-8D02-816460D44329}"/>
                </a:ext>
              </a:extLst>
            </p:cNvPr>
            <p:cNvSpPr/>
            <p:nvPr userDrawn="1"/>
          </p:nvSpPr>
          <p:spPr>
            <a:xfrm>
              <a:off x="263759" y="6171207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C0F07CD-BC65-4CA9-9DB6-BDA47B99B6A4}"/>
                </a:ext>
              </a:extLst>
            </p:cNvPr>
            <p:cNvSpPr/>
            <p:nvPr userDrawn="1"/>
          </p:nvSpPr>
          <p:spPr>
            <a:xfrm>
              <a:off x="11548509" y="6390156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D3B1DE8F-F8EB-42AD-BABD-232139B03021}"/>
                </a:ext>
              </a:extLst>
            </p:cNvPr>
            <p:cNvSpPr/>
            <p:nvPr userDrawn="1"/>
          </p:nvSpPr>
          <p:spPr>
            <a:xfrm>
              <a:off x="461578" y="1435575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8E6F901-4276-463C-B6C3-DABD598D3641}"/>
                </a:ext>
              </a:extLst>
            </p:cNvPr>
            <p:cNvSpPr/>
            <p:nvPr userDrawn="1"/>
          </p:nvSpPr>
          <p:spPr>
            <a:xfrm>
              <a:off x="622090" y="24879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F1F54DF7-31A1-4934-8678-FEB99528AC5F}"/>
                </a:ext>
              </a:extLst>
            </p:cNvPr>
            <p:cNvSpPr/>
            <p:nvPr userDrawn="1"/>
          </p:nvSpPr>
          <p:spPr>
            <a:xfrm>
              <a:off x="8768716" y="5827775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643B22DF-C276-4544-949B-BF356585273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868" y="6066585"/>
            <a:ext cx="1051042" cy="79141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01B23BA-945A-4A21-833B-3A827DFA023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4247">
            <a:off x="355087" y="520859"/>
            <a:ext cx="1056414" cy="7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82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C3C754-6BF9-48F4-9508-B948D9A9FB81}"/>
              </a:ext>
            </a:extLst>
          </p:cNvPr>
          <p:cNvGrpSpPr/>
          <p:nvPr userDrawn="1"/>
        </p:nvGrpSpPr>
        <p:grpSpPr>
          <a:xfrm flipV="1">
            <a:off x="263759" y="374778"/>
            <a:ext cx="11928241" cy="6257269"/>
            <a:chOff x="263759" y="374778"/>
            <a:chExt cx="11928241" cy="6257269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AD7FF37-7039-496D-B546-8F62FFB150A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20661"/>
            <a:stretch/>
          </p:blipFill>
          <p:spPr>
            <a:xfrm>
              <a:off x="11627658" y="618076"/>
              <a:ext cx="564342" cy="711304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E4409D5B-C46F-4F7E-BC72-EBD3141E3C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5979" y="6127302"/>
              <a:ext cx="606939" cy="160660"/>
            </a:xfrm>
            <a:prstGeom prst="rect">
              <a:avLst/>
            </a:prstGeom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F52C101-1380-4B1C-9ABD-6B5250B38F0C}"/>
                </a:ext>
              </a:extLst>
            </p:cNvPr>
            <p:cNvSpPr/>
            <p:nvPr userDrawn="1"/>
          </p:nvSpPr>
          <p:spPr>
            <a:xfrm>
              <a:off x="9688201" y="5984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B62C558-8342-413D-ADFB-7E76C20A505C}"/>
                </a:ext>
              </a:extLst>
            </p:cNvPr>
            <p:cNvSpPr/>
            <p:nvPr userDrawn="1"/>
          </p:nvSpPr>
          <p:spPr>
            <a:xfrm>
              <a:off x="7446954" y="6390156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A1A657F-89A0-4861-AAB5-E7BACAAB838A}"/>
                </a:ext>
              </a:extLst>
            </p:cNvPr>
            <p:cNvSpPr/>
            <p:nvPr userDrawn="1"/>
          </p:nvSpPr>
          <p:spPr>
            <a:xfrm>
              <a:off x="4199014" y="374778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7BCD95B-BF70-46BD-87FF-419BF84E0270}"/>
                </a:ext>
              </a:extLst>
            </p:cNvPr>
            <p:cNvSpPr/>
            <p:nvPr userDrawn="1"/>
          </p:nvSpPr>
          <p:spPr>
            <a:xfrm>
              <a:off x="11427407" y="5249145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9792941-5279-41EE-A44C-E8BC497506E4}"/>
                </a:ext>
              </a:extLst>
            </p:cNvPr>
            <p:cNvSpPr/>
            <p:nvPr userDrawn="1"/>
          </p:nvSpPr>
          <p:spPr>
            <a:xfrm>
              <a:off x="11399106" y="5395444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5A751D4-B422-4D73-B83E-1B1C449C6AD7}"/>
                </a:ext>
              </a:extLst>
            </p:cNvPr>
            <p:cNvSpPr/>
            <p:nvPr userDrawn="1"/>
          </p:nvSpPr>
          <p:spPr>
            <a:xfrm>
              <a:off x="11399106" y="285138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4607BFA-EBEE-4043-BED9-72E07349BAB9}"/>
                </a:ext>
              </a:extLst>
            </p:cNvPr>
            <p:cNvSpPr/>
            <p:nvPr userDrawn="1"/>
          </p:nvSpPr>
          <p:spPr>
            <a:xfrm>
              <a:off x="263759" y="6171207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1AACAC4-6914-4CE3-A1B3-C8292EF0FBBE}"/>
                </a:ext>
              </a:extLst>
            </p:cNvPr>
            <p:cNvSpPr/>
            <p:nvPr userDrawn="1"/>
          </p:nvSpPr>
          <p:spPr>
            <a:xfrm>
              <a:off x="11548509" y="6390156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76F04B7-E682-4E85-A5B9-529FD7184151}"/>
                </a:ext>
              </a:extLst>
            </p:cNvPr>
            <p:cNvSpPr/>
            <p:nvPr userDrawn="1"/>
          </p:nvSpPr>
          <p:spPr>
            <a:xfrm>
              <a:off x="461578" y="1435575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4ABDAEE-DEE6-4BA4-B4AF-EED1050787A1}"/>
                </a:ext>
              </a:extLst>
            </p:cNvPr>
            <p:cNvSpPr/>
            <p:nvPr userDrawn="1"/>
          </p:nvSpPr>
          <p:spPr>
            <a:xfrm>
              <a:off x="622090" y="24879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AC54120-9B13-4334-AE9F-6F8E79A5B673}"/>
                </a:ext>
              </a:extLst>
            </p:cNvPr>
            <p:cNvSpPr/>
            <p:nvPr userDrawn="1"/>
          </p:nvSpPr>
          <p:spPr>
            <a:xfrm>
              <a:off x="8768716" y="5827775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2EA5242-D08C-47DA-A8A1-C13364B0E0E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601" y="5647107"/>
            <a:ext cx="683983" cy="106715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EBE4B94-0167-453C-AE95-13749500F24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7" y="201028"/>
            <a:ext cx="1054624" cy="9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34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9855BA-0DB9-4B82-8AB8-46DF0794389F}"/>
              </a:ext>
            </a:extLst>
          </p:cNvPr>
          <p:cNvGrpSpPr/>
          <p:nvPr userDrawn="1"/>
        </p:nvGrpSpPr>
        <p:grpSpPr>
          <a:xfrm flipH="1" flipV="1">
            <a:off x="0" y="374778"/>
            <a:ext cx="11928241" cy="6257269"/>
            <a:chOff x="263759" y="374778"/>
            <a:chExt cx="11928241" cy="6257269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2FBCFD8-E511-4AA3-B2BF-5F5024F109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20661"/>
            <a:stretch/>
          </p:blipFill>
          <p:spPr>
            <a:xfrm>
              <a:off x="11627658" y="618076"/>
              <a:ext cx="564342" cy="711304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3B4BEC37-7EC2-40A4-93BE-55A89DBD2A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5979" y="6127302"/>
              <a:ext cx="606939" cy="160660"/>
            </a:xfrm>
            <a:prstGeom prst="rect">
              <a:avLst/>
            </a:prstGeom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2B3ED13-8D0F-47DE-A198-2411569B1031}"/>
                </a:ext>
              </a:extLst>
            </p:cNvPr>
            <p:cNvSpPr/>
            <p:nvPr userDrawn="1"/>
          </p:nvSpPr>
          <p:spPr>
            <a:xfrm>
              <a:off x="9688201" y="5984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B5292EC-514D-4FFE-85B7-8B47EE5CDFE9}"/>
                </a:ext>
              </a:extLst>
            </p:cNvPr>
            <p:cNvSpPr/>
            <p:nvPr userDrawn="1"/>
          </p:nvSpPr>
          <p:spPr>
            <a:xfrm>
              <a:off x="7446954" y="6390156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8B1EE7B1-7F42-49E9-81ED-135824432366}"/>
                </a:ext>
              </a:extLst>
            </p:cNvPr>
            <p:cNvSpPr/>
            <p:nvPr userDrawn="1"/>
          </p:nvSpPr>
          <p:spPr>
            <a:xfrm>
              <a:off x="4199014" y="374778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E557B1A-55BF-48F8-8E77-210873126D6E}"/>
                </a:ext>
              </a:extLst>
            </p:cNvPr>
            <p:cNvSpPr/>
            <p:nvPr userDrawn="1"/>
          </p:nvSpPr>
          <p:spPr>
            <a:xfrm>
              <a:off x="11427407" y="5249145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653083C-F8B3-49E9-BFCF-1C86E724FB92}"/>
                </a:ext>
              </a:extLst>
            </p:cNvPr>
            <p:cNvSpPr/>
            <p:nvPr userDrawn="1"/>
          </p:nvSpPr>
          <p:spPr>
            <a:xfrm>
              <a:off x="11399106" y="5395444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0EB1500-3AEF-43DD-B78F-43BC1E063BAB}"/>
                </a:ext>
              </a:extLst>
            </p:cNvPr>
            <p:cNvSpPr/>
            <p:nvPr userDrawn="1"/>
          </p:nvSpPr>
          <p:spPr>
            <a:xfrm>
              <a:off x="11399106" y="285138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58A8B27-A5AD-4F2B-90A7-506B0120B13B}"/>
                </a:ext>
              </a:extLst>
            </p:cNvPr>
            <p:cNvSpPr/>
            <p:nvPr userDrawn="1"/>
          </p:nvSpPr>
          <p:spPr>
            <a:xfrm>
              <a:off x="263759" y="6171207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C01EE1D-9538-4834-9B2F-A32A13C31175}"/>
                </a:ext>
              </a:extLst>
            </p:cNvPr>
            <p:cNvSpPr/>
            <p:nvPr userDrawn="1"/>
          </p:nvSpPr>
          <p:spPr>
            <a:xfrm>
              <a:off x="11548509" y="6390156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F4A5486D-EA84-48A6-919B-6CFA5D3B8E3F}"/>
                </a:ext>
              </a:extLst>
            </p:cNvPr>
            <p:cNvSpPr/>
            <p:nvPr userDrawn="1"/>
          </p:nvSpPr>
          <p:spPr>
            <a:xfrm>
              <a:off x="461578" y="1435575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14B411E-9CAA-467C-AF00-14E4EF3C161A}"/>
                </a:ext>
              </a:extLst>
            </p:cNvPr>
            <p:cNvSpPr/>
            <p:nvPr userDrawn="1"/>
          </p:nvSpPr>
          <p:spPr>
            <a:xfrm>
              <a:off x="622090" y="24879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8733FD5C-922E-4E95-AE04-DE37E5E5A301}"/>
                </a:ext>
              </a:extLst>
            </p:cNvPr>
            <p:cNvSpPr/>
            <p:nvPr userDrawn="1"/>
          </p:nvSpPr>
          <p:spPr>
            <a:xfrm>
              <a:off x="8768716" y="5827775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244D9243-7666-4E92-A5DA-3EF068FD617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6" y="5681275"/>
            <a:ext cx="1022393" cy="95077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5C316E6-33F3-4118-9FBA-037DECECB0E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09" y="264719"/>
            <a:ext cx="945401" cy="10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13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D19A72-548D-433B-8D21-D2CAA683E01B}"/>
              </a:ext>
            </a:extLst>
          </p:cNvPr>
          <p:cNvGrpSpPr/>
          <p:nvPr userDrawn="1"/>
        </p:nvGrpSpPr>
        <p:grpSpPr>
          <a:xfrm>
            <a:off x="379490" y="257022"/>
            <a:ext cx="11398581" cy="6365211"/>
            <a:chOff x="379490" y="257022"/>
            <a:chExt cx="11398581" cy="6365211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D5071EAC-A707-4AE7-BACB-F7091E897A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 flipV="1">
              <a:off x="380666" y="4527719"/>
              <a:ext cx="448140" cy="448140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F1E09C13-944C-4633-9E88-D45AD8645D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 flipH="1" flipV="1">
              <a:off x="379490" y="6461573"/>
              <a:ext cx="606939" cy="160660"/>
            </a:xfrm>
            <a:prstGeom prst="rect">
              <a:avLst/>
            </a:prstGeom>
          </p:spPr>
        </p:pic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F125EA68-FB2D-4E55-ACC3-8521FCA66CCE}"/>
                </a:ext>
              </a:extLst>
            </p:cNvPr>
            <p:cNvSpPr/>
            <p:nvPr userDrawn="1"/>
          </p:nvSpPr>
          <p:spPr>
            <a:xfrm flipH="1" flipV="1">
              <a:off x="11211037" y="1774681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2CE76E0C-6A32-4FA0-8CC0-4C8C570F0010}"/>
                </a:ext>
              </a:extLst>
            </p:cNvPr>
            <p:cNvSpPr/>
            <p:nvPr userDrawn="1"/>
          </p:nvSpPr>
          <p:spPr>
            <a:xfrm flipH="1" flipV="1">
              <a:off x="11536180" y="4534822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D152303-82C9-476D-B724-0937485068E6}"/>
                </a:ext>
              </a:extLst>
            </p:cNvPr>
            <p:cNvSpPr/>
            <p:nvPr userDrawn="1"/>
          </p:nvSpPr>
          <p:spPr>
            <a:xfrm flipH="1" flipV="1">
              <a:off x="6452066" y="6313143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888C00F-4AD0-41FB-B9B0-A5DB09637E52}"/>
                </a:ext>
              </a:extLst>
            </p:cNvPr>
            <p:cNvSpPr/>
            <p:nvPr userDrawn="1"/>
          </p:nvSpPr>
          <p:spPr>
            <a:xfrm flipH="1" flipV="1">
              <a:off x="11075864" y="6040336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6688166-515B-42D4-9EC4-886F35F47C46}"/>
                </a:ext>
              </a:extLst>
            </p:cNvPr>
            <p:cNvSpPr/>
            <p:nvPr userDrawn="1"/>
          </p:nvSpPr>
          <p:spPr>
            <a:xfrm flipH="1" flipV="1">
              <a:off x="11175310" y="5965181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EBCD34E-EEB4-4E70-A0B9-0AAE6978A905}"/>
                </a:ext>
              </a:extLst>
            </p:cNvPr>
            <p:cNvSpPr/>
            <p:nvPr userDrawn="1"/>
          </p:nvSpPr>
          <p:spPr>
            <a:xfrm flipH="1" flipV="1">
              <a:off x="4342488" y="642087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E820D24-2A04-4B00-8DD6-61112D9DC241}"/>
                </a:ext>
              </a:extLst>
            </p:cNvPr>
            <p:cNvSpPr/>
            <p:nvPr userDrawn="1"/>
          </p:nvSpPr>
          <p:spPr>
            <a:xfrm flipH="1" flipV="1">
              <a:off x="11578867" y="390598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A0AA394-8B69-4EE9-84A8-E667D1338CE5}"/>
                </a:ext>
              </a:extLst>
            </p:cNvPr>
            <p:cNvSpPr/>
            <p:nvPr userDrawn="1"/>
          </p:nvSpPr>
          <p:spPr>
            <a:xfrm flipH="1" flipV="1">
              <a:off x="379490" y="257022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1CF22EF-87CF-4C1D-AFE0-B3F2519C3893}"/>
                </a:ext>
              </a:extLst>
            </p:cNvPr>
            <p:cNvSpPr/>
            <p:nvPr userDrawn="1"/>
          </p:nvSpPr>
          <p:spPr>
            <a:xfrm flipH="1" flipV="1">
              <a:off x="591759" y="547116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0766A00-2C36-4BF0-A11C-86E14B81AA60}"/>
                </a:ext>
              </a:extLst>
            </p:cNvPr>
            <p:cNvSpPr/>
            <p:nvPr userDrawn="1"/>
          </p:nvSpPr>
          <p:spPr>
            <a:xfrm flipH="1" flipV="1">
              <a:off x="2704165" y="425865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2706EB9-0DD1-4D5A-8B68-04145D70C3AB}"/>
                </a:ext>
              </a:extLst>
            </p:cNvPr>
            <p:cNvSpPr/>
            <p:nvPr userDrawn="1"/>
          </p:nvSpPr>
          <p:spPr>
            <a:xfrm flipH="1" flipV="1">
              <a:off x="9880958" y="35507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48A03EE-FEE3-4572-A4E8-B0439040C9BF}"/>
                </a:ext>
              </a:extLst>
            </p:cNvPr>
            <p:cNvSpPr/>
            <p:nvPr userDrawn="1"/>
          </p:nvSpPr>
          <p:spPr>
            <a:xfrm flipH="1" flipV="1">
              <a:off x="632355" y="197591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3464F387-7B0A-4E7A-9492-0F8AC6C0C71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4" y="5766363"/>
            <a:ext cx="1058204" cy="108864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287FDC1-4A29-43F5-94E8-E0D897F8F8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4787">
            <a:off x="10619142" y="328167"/>
            <a:ext cx="959725" cy="9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04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C3EF02-599F-49A2-AE5F-480E10D24169}"/>
              </a:ext>
            </a:extLst>
          </p:cNvPr>
          <p:cNvGrpSpPr/>
          <p:nvPr userDrawn="1"/>
        </p:nvGrpSpPr>
        <p:grpSpPr>
          <a:xfrm flipH="1">
            <a:off x="379490" y="257022"/>
            <a:ext cx="11398581" cy="6365211"/>
            <a:chOff x="379490" y="257022"/>
            <a:chExt cx="11398581" cy="6365211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BF3D852-8F6F-48E7-80F1-1676A71B14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 flipV="1">
              <a:off x="380666" y="4527719"/>
              <a:ext cx="448140" cy="448140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51AB3E47-9C43-4C1F-A598-30F486F35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 flipH="1" flipV="1">
              <a:off x="379490" y="6461573"/>
              <a:ext cx="606939" cy="160660"/>
            </a:xfrm>
            <a:prstGeom prst="rect">
              <a:avLst/>
            </a:prstGeom>
          </p:spPr>
        </p:pic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17A4403-88EE-4B61-BB1F-580008ED5F45}"/>
                </a:ext>
              </a:extLst>
            </p:cNvPr>
            <p:cNvSpPr/>
            <p:nvPr userDrawn="1"/>
          </p:nvSpPr>
          <p:spPr>
            <a:xfrm flipH="1" flipV="1">
              <a:off x="11211037" y="1774681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470DEFE-5AA0-4F4B-ADF8-FDC756AE27F8}"/>
                </a:ext>
              </a:extLst>
            </p:cNvPr>
            <p:cNvSpPr/>
            <p:nvPr userDrawn="1"/>
          </p:nvSpPr>
          <p:spPr>
            <a:xfrm flipH="1" flipV="1">
              <a:off x="11536180" y="4534822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D7D346B-6AA4-4E9E-97E5-47930D8FC87A}"/>
                </a:ext>
              </a:extLst>
            </p:cNvPr>
            <p:cNvSpPr/>
            <p:nvPr userDrawn="1"/>
          </p:nvSpPr>
          <p:spPr>
            <a:xfrm flipH="1" flipV="1">
              <a:off x="6452066" y="6313143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501EDFE-5728-4C91-B5CF-CFA263AACD22}"/>
                </a:ext>
              </a:extLst>
            </p:cNvPr>
            <p:cNvSpPr/>
            <p:nvPr userDrawn="1"/>
          </p:nvSpPr>
          <p:spPr>
            <a:xfrm flipH="1" flipV="1">
              <a:off x="11075864" y="6040336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9A7429F-7739-4752-80AE-1E587F37E139}"/>
                </a:ext>
              </a:extLst>
            </p:cNvPr>
            <p:cNvSpPr/>
            <p:nvPr userDrawn="1"/>
          </p:nvSpPr>
          <p:spPr>
            <a:xfrm flipH="1" flipV="1">
              <a:off x="11175310" y="5965181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DF3CD45-D542-4EFA-8A06-981B22518047}"/>
                </a:ext>
              </a:extLst>
            </p:cNvPr>
            <p:cNvSpPr/>
            <p:nvPr userDrawn="1"/>
          </p:nvSpPr>
          <p:spPr>
            <a:xfrm flipH="1" flipV="1">
              <a:off x="4342488" y="642087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CF62C3E0-81DB-43EE-B653-DADEFA481FCF}"/>
                </a:ext>
              </a:extLst>
            </p:cNvPr>
            <p:cNvSpPr/>
            <p:nvPr userDrawn="1"/>
          </p:nvSpPr>
          <p:spPr>
            <a:xfrm flipH="1" flipV="1">
              <a:off x="11578867" y="390598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2D0AA32-5F97-4DCE-AA1B-A527A09A8682}"/>
                </a:ext>
              </a:extLst>
            </p:cNvPr>
            <p:cNvSpPr/>
            <p:nvPr userDrawn="1"/>
          </p:nvSpPr>
          <p:spPr>
            <a:xfrm flipH="1" flipV="1">
              <a:off x="379490" y="257022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5F28759-F9B0-42FA-92D9-7B21E2BBAF61}"/>
                </a:ext>
              </a:extLst>
            </p:cNvPr>
            <p:cNvSpPr/>
            <p:nvPr userDrawn="1"/>
          </p:nvSpPr>
          <p:spPr>
            <a:xfrm flipH="1" flipV="1">
              <a:off x="591759" y="547116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9BCAC4F-5DE3-47BB-B168-95B517BB53B6}"/>
                </a:ext>
              </a:extLst>
            </p:cNvPr>
            <p:cNvSpPr/>
            <p:nvPr userDrawn="1"/>
          </p:nvSpPr>
          <p:spPr>
            <a:xfrm flipH="1" flipV="1">
              <a:off x="2704165" y="425865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B11425A-850E-4BD2-AF82-965047B00589}"/>
                </a:ext>
              </a:extLst>
            </p:cNvPr>
            <p:cNvSpPr/>
            <p:nvPr userDrawn="1"/>
          </p:nvSpPr>
          <p:spPr>
            <a:xfrm flipH="1" flipV="1">
              <a:off x="9880958" y="35507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18D3EC6-386E-4D40-88BF-9805D96DC692}"/>
                </a:ext>
              </a:extLst>
            </p:cNvPr>
            <p:cNvSpPr/>
            <p:nvPr userDrawn="1"/>
          </p:nvSpPr>
          <p:spPr>
            <a:xfrm flipH="1" flipV="1">
              <a:off x="632355" y="197591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95B733C4-B453-4556-A3FA-9A307D4FF66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9791">
            <a:off x="10468538" y="5530771"/>
            <a:ext cx="1006278" cy="98121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B76524E-A0FE-4961-8924-5B54D9FADAB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8393">
            <a:off x="515282" y="491088"/>
            <a:ext cx="1067157" cy="8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5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953A39-38DD-4426-8AB4-F78112F7448E}"/>
              </a:ext>
            </a:extLst>
          </p:cNvPr>
          <p:cNvGrpSpPr/>
          <p:nvPr userDrawn="1"/>
        </p:nvGrpSpPr>
        <p:grpSpPr>
          <a:xfrm flipV="1">
            <a:off x="379490" y="257022"/>
            <a:ext cx="11398581" cy="6365211"/>
            <a:chOff x="379490" y="257022"/>
            <a:chExt cx="11398581" cy="6365211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93159AFB-D78B-4959-BF2B-7D4EA0BD8B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 flipV="1">
              <a:off x="380666" y="4527719"/>
              <a:ext cx="448140" cy="448140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F8364AD2-7F80-493E-ADAD-ABF19AB11F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 flipH="1" flipV="1">
              <a:off x="379490" y="6461573"/>
              <a:ext cx="606939" cy="160660"/>
            </a:xfrm>
            <a:prstGeom prst="rect">
              <a:avLst/>
            </a:prstGeom>
          </p:spPr>
        </p:pic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6399799-0069-41FA-95A3-C927137816BC}"/>
                </a:ext>
              </a:extLst>
            </p:cNvPr>
            <p:cNvSpPr/>
            <p:nvPr userDrawn="1"/>
          </p:nvSpPr>
          <p:spPr>
            <a:xfrm flipH="1" flipV="1">
              <a:off x="11211037" y="1774681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F1A33E6-2391-4CC6-AD3E-1CBCB4EA5B6E}"/>
                </a:ext>
              </a:extLst>
            </p:cNvPr>
            <p:cNvSpPr/>
            <p:nvPr userDrawn="1"/>
          </p:nvSpPr>
          <p:spPr>
            <a:xfrm flipH="1" flipV="1">
              <a:off x="11536180" y="4534822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7DCAA4A0-0880-43E4-B68F-78FE97DF54CC}"/>
                </a:ext>
              </a:extLst>
            </p:cNvPr>
            <p:cNvSpPr/>
            <p:nvPr userDrawn="1"/>
          </p:nvSpPr>
          <p:spPr>
            <a:xfrm flipH="1" flipV="1">
              <a:off x="6452066" y="6313143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22B73F7-D3FA-4320-84A6-39E2F9BB34F3}"/>
                </a:ext>
              </a:extLst>
            </p:cNvPr>
            <p:cNvSpPr/>
            <p:nvPr userDrawn="1"/>
          </p:nvSpPr>
          <p:spPr>
            <a:xfrm flipH="1" flipV="1">
              <a:off x="11075864" y="6040336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AF3818C-1F95-4AB6-8DE3-D066F94AA5BC}"/>
                </a:ext>
              </a:extLst>
            </p:cNvPr>
            <p:cNvSpPr/>
            <p:nvPr userDrawn="1"/>
          </p:nvSpPr>
          <p:spPr>
            <a:xfrm flipH="1" flipV="1">
              <a:off x="11175310" y="5965181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1BA003CF-99FC-4637-86FD-1594CB04B599}"/>
                </a:ext>
              </a:extLst>
            </p:cNvPr>
            <p:cNvSpPr/>
            <p:nvPr userDrawn="1"/>
          </p:nvSpPr>
          <p:spPr>
            <a:xfrm flipH="1" flipV="1">
              <a:off x="4342488" y="642087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E6232E3-4915-45A2-9E1A-1DB5E0C08989}"/>
                </a:ext>
              </a:extLst>
            </p:cNvPr>
            <p:cNvSpPr/>
            <p:nvPr userDrawn="1"/>
          </p:nvSpPr>
          <p:spPr>
            <a:xfrm flipH="1" flipV="1">
              <a:off x="11578867" y="390598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3DC198D-B26D-491E-8D2C-117972A9BA85}"/>
                </a:ext>
              </a:extLst>
            </p:cNvPr>
            <p:cNvSpPr/>
            <p:nvPr userDrawn="1"/>
          </p:nvSpPr>
          <p:spPr>
            <a:xfrm flipH="1" flipV="1">
              <a:off x="379490" y="257022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DB64D6B2-2D98-4472-9965-1719AC554189}"/>
                </a:ext>
              </a:extLst>
            </p:cNvPr>
            <p:cNvSpPr/>
            <p:nvPr userDrawn="1"/>
          </p:nvSpPr>
          <p:spPr>
            <a:xfrm flipH="1" flipV="1">
              <a:off x="591759" y="547116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174AB500-4875-4C6D-BED6-239627369CE1}"/>
                </a:ext>
              </a:extLst>
            </p:cNvPr>
            <p:cNvSpPr/>
            <p:nvPr userDrawn="1"/>
          </p:nvSpPr>
          <p:spPr>
            <a:xfrm flipH="1" flipV="1">
              <a:off x="2704165" y="425865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D0C47B7-9B1B-4192-8798-120F8E15A15C}"/>
                </a:ext>
              </a:extLst>
            </p:cNvPr>
            <p:cNvSpPr/>
            <p:nvPr userDrawn="1"/>
          </p:nvSpPr>
          <p:spPr>
            <a:xfrm flipH="1" flipV="1">
              <a:off x="9880958" y="35507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1783D68-74E4-4777-A5C8-9F189DA5D04C}"/>
                </a:ext>
              </a:extLst>
            </p:cNvPr>
            <p:cNvSpPr/>
            <p:nvPr userDrawn="1"/>
          </p:nvSpPr>
          <p:spPr>
            <a:xfrm flipH="1" flipV="1">
              <a:off x="632355" y="197591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5D29C980-2113-4D48-868F-F1C1BDC32B7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563" y="5549606"/>
            <a:ext cx="1051042" cy="95614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CBC7DE-1D7D-496D-8C35-64F725BBAC5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2268">
            <a:off x="314347" y="323866"/>
            <a:ext cx="1006278" cy="9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15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3D133338-5912-4436-BCF4-3BE61E2EE2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3049126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247CED73-E4D8-413A-A22C-8417E4DD97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580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E364E36-8461-4440-AE16-085E848724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28755" y="1903396"/>
            <a:ext cx="448140" cy="44814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C76859B3-7EA0-4458-AA50-302FADB038C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1171132" y="257022"/>
            <a:ext cx="606939" cy="160660"/>
          </a:xfrm>
          <a:prstGeom prst="rect">
            <a:avLst/>
          </a:prstGeom>
        </p:spPr>
      </p:pic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867A515-73AF-49BD-A204-AF164EAF4EDB}"/>
              </a:ext>
            </a:extLst>
          </p:cNvPr>
          <p:cNvSpPr/>
          <p:nvPr userDrawn="1"/>
        </p:nvSpPr>
        <p:spPr>
          <a:xfrm>
            <a:off x="498474" y="4782395"/>
            <a:ext cx="227662" cy="227662"/>
          </a:xfrm>
          <a:custGeom>
            <a:avLst/>
            <a:gdLst>
              <a:gd name="connsiteX0" fmla="*/ 200135 w 382120"/>
              <a:gd name="connsiteY0" fmla="*/ 355372 h 382120"/>
              <a:gd name="connsiteX1" fmla="*/ 44899 w 382120"/>
              <a:gd name="connsiteY1" fmla="*/ 200135 h 382120"/>
              <a:gd name="connsiteX2" fmla="*/ 200135 w 382120"/>
              <a:gd name="connsiteY2" fmla="*/ 44899 h 382120"/>
              <a:gd name="connsiteX3" fmla="*/ 355372 w 382120"/>
              <a:gd name="connsiteY3" fmla="*/ 200135 h 382120"/>
              <a:gd name="connsiteX4" fmla="*/ 200135 w 382120"/>
              <a:gd name="connsiteY4" fmla="*/ 355372 h 382120"/>
              <a:gd name="connsiteX5" fmla="*/ 200135 w 382120"/>
              <a:gd name="connsiteY5" fmla="*/ 92664 h 382120"/>
              <a:gd name="connsiteX6" fmla="*/ 92664 w 382120"/>
              <a:gd name="connsiteY6" fmla="*/ 200135 h 382120"/>
              <a:gd name="connsiteX7" fmla="*/ 200135 w 382120"/>
              <a:gd name="connsiteY7" fmla="*/ 307607 h 382120"/>
              <a:gd name="connsiteX8" fmla="*/ 307607 w 382120"/>
              <a:gd name="connsiteY8" fmla="*/ 200135 h 382120"/>
              <a:gd name="connsiteX9" fmla="*/ 200135 w 382120"/>
              <a:gd name="connsiteY9" fmla="*/ 92664 h 38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2120" h="382120">
                <a:moveTo>
                  <a:pt x="200135" y="355372"/>
                </a:moveTo>
                <a:cubicBezTo>
                  <a:pt x="114636" y="355372"/>
                  <a:pt x="44899" y="285635"/>
                  <a:pt x="44899" y="200135"/>
                </a:cubicBezTo>
                <a:cubicBezTo>
                  <a:pt x="44899" y="114636"/>
                  <a:pt x="114636" y="44899"/>
                  <a:pt x="200135" y="44899"/>
                </a:cubicBezTo>
                <a:cubicBezTo>
                  <a:pt x="285634" y="44899"/>
                  <a:pt x="355372" y="114636"/>
                  <a:pt x="355372" y="200135"/>
                </a:cubicBezTo>
                <a:cubicBezTo>
                  <a:pt x="355372" y="285635"/>
                  <a:pt x="285634" y="355372"/>
                  <a:pt x="200135" y="355372"/>
                </a:cubicBezTo>
                <a:close/>
                <a:moveTo>
                  <a:pt x="200135" y="92664"/>
                </a:moveTo>
                <a:cubicBezTo>
                  <a:pt x="140906" y="92664"/>
                  <a:pt x="92664" y="140906"/>
                  <a:pt x="92664" y="200135"/>
                </a:cubicBezTo>
                <a:cubicBezTo>
                  <a:pt x="92664" y="259364"/>
                  <a:pt x="140906" y="307607"/>
                  <a:pt x="200135" y="307607"/>
                </a:cubicBezTo>
                <a:cubicBezTo>
                  <a:pt x="259364" y="307607"/>
                  <a:pt x="307607" y="259364"/>
                  <a:pt x="307607" y="200135"/>
                </a:cubicBezTo>
                <a:cubicBezTo>
                  <a:pt x="307607" y="140906"/>
                  <a:pt x="259364" y="92664"/>
                  <a:pt x="200135" y="92664"/>
                </a:cubicBezTo>
                <a:close/>
              </a:path>
            </a:pathLst>
          </a:custGeom>
          <a:solidFill>
            <a:srgbClr val="FF1B5C"/>
          </a:solidFill>
          <a:ln w="2387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A7D1429-AC8F-4E81-951B-6075495B4513}"/>
              </a:ext>
            </a:extLst>
          </p:cNvPr>
          <p:cNvSpPr/>
          <p:nvPr userDrawn="1"/>
        </p:nvSpPr>
        <p:spPr>
          <a:xfrm>
            <a:off x="379490" y="2102542"/>
            <a:ext cx="241891" cy="241891"/>
          </a:xfrm>
          <a:custGeom>
            <a:avLst/>
            <a:gdLst>
              <a:gd name="connsiteX0" fmla="*/ 150221 w 406003"/>
              <a:gd name="connsiteY0" fmla="*/ 364447 h 406003"/>
              <a:gd name="connsiteX1" fmla="*/ 44899 w 406003"/>
              <a:gd name="connsiteY1" fmla="*/ 150221 h 406003"/>
              <a:gd name="connsiteX2" fmla="*/ 259125 w 406003"/>
              <a:gd name="connsiteY2" fmla="*/ 44899 h 406003"/>
              <a:gd name="connsiteX3" fmla="*/ 364447 w 406003"/>
              <a:gd name="connsiteY3" fmla="*/ 259125 h 406003"/>
              <a:gd name="connsiteX4" fmla="*/ 150221 w 406003"/>
              <a:gd name="connsiteY4" fmla="*/ 364447 h 406003"/>
              <a:gd name="connsiteX5" fmla="*/ 108904 w 406003"/>
              <a:gd name="connsiteY5" fmla="*/ 171715 h 406003"/>
              <a:gd name="connsiteX6" fmla="*/ 172193 w 406003"/>
              <a:gd name="connsiteY6" fmla="*/ 300203 h 406003"/>
              <a:gd name="connsiteX7" fmla="*/ 300681 w 406003"/>
              <a:gd name="connsiteY7" fmla="*/ 236914 h 406003"/>
              <a:gd name="connsiteX8" fmla="*/ 237392 w 406003"/>
              <a:gd name="connsiteY8" fmla="*/ 108426 h 406003"/>
              <a:gd name="connsiteX9" fmla="*/ 108904 w 406003"/>
              <a:gd name="connsiteY9" fmla="*/ 171715 h 40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003" h="406003">
                <a:moveTo>
                  <a:pt x="150221" y="364447"/>
                </a:moveTo>
                <a:lnTo>
                  <a:pt x="44899" y="150221"/>
                </a:lnTo>
                <a:lnTo>
                  <a:pt x="259125" y="44899"/>
                </a:lnTo>
                <a:lnTo>
                  <a:pt x="364447" y="259125"/>
                </a:lnTo>
                <a:lnTo>
                  <a:pt x="150221" y="364447"/>
                </a:lnTo>
                <a:close/>
                <a:moveTo>
                  <a:pt x="108904" y="171715"/>
                </a:moveTo>
                <a:lnTo>
                  <a:pt x="172193" y="300203"/>
                </a:lnTo>
                <a:lnTo>
                  <a:pt x="300681" y="236914"/>
                </a:lnTo>
                <a:lnTo>
                  <a:pt x="237392" y="108426"/>
                </a:lnTo>
                <a:lnTo>
                  <a:pt x="108904" y="171715"/>
                </a:lnTo>
                <a:close/>
              </a:path>
            </a:pathLst>
          </a:custGeom>
          <a:solidFill>
            <a:srgbClr val="FFD02C"/>
          </a:solidFill>
          <a:ln w="2387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44DB17A-1E63-4BC6-BB6B-1AF935BCFE9E}"/>
              </a:ext>
            </a:extLst>
          </p:cNvPr>
          <p:cNvSpPr/>
          <p:nvPr userDrawn="1"/>
        </p:nvSpPr>
        <p:spPr>
          <a:xfrm>
            <a:off x="3654787" y="215409"/>
            <a:ext cx="116030" cy="116001"/>
          </a:xfrm>
          <a:custGeom>
            <a:avLst/>
            <a:gdLst>
              <a:gd name="connsiteX0" fmla="*/ 20434 w 116030"/>
              <a:gd name="connsiteY0" fmla="*/ 0 h 116001"/>
              <a:gd name="connsiteX1" fmla="*/ 58159 w 116030"/>
              <a:gd name="connsiteY1" fmla="*/ 37720 h 116001"/>
              <a:gd name="connsiteX2" fmla="*/ 95582 w 116030"/>
              <a:gd name="connsiteY2" fmla="*/ 297 h 116001"/>
              <a:gd name="connsiteX3" fmla="*/ 115705 w 116030"/>
              <a:gd name="connsiteY3" fmla="*/ 20420 h 116001"/>
              <a:gd name="connsiteX4" fmla="*/ 78283 w 116030"/>
              <a:gd name="connsiteY4" fmla="*/ 57841 h 116001"/>
              <a:gd name="connsiteX5" fmla="*/ 116030 w 116030"/>
              <a:gd name="connsiteY5" fmla="*/ 95582 h 116001"/>
              <a:gd name="connsiteX6" fmla="*/ 95908 w 116030"/>
              <a:gd name="connsiteY6" fmla="*/ 115707 h 116001"/>
              <a:gd name="connsiteX7" fmla="*/ 58160 w 116030"/>
              <a:gd name="connsiteY7" fmla="*/ 77965 h 116001"/>
              <a:gd name="connsiteX8" fmla="*/ 20123 w 116030"/>
              <a:gd name="connsiteY8" fmla="*/ 116001 h 116001"/>
              <a:gd name="connsiteX9" fmla="*/ 0 w 116030"/>
              <a:gd name="connsiteY9" fmla="*/ 95879 h 116001"/>
              <a:gd name="connsiteX10" fmla="*/ 38036 w 116030"/>
              <a:gd name="connsiteY10" fmla="*/ 57844 h 116001"/>
              <a:gd name="connsiteX11" fmla="*/ 312 w 116030"/>
              <a:gd name="connsiteY11" fmla="*/ 20125 h 1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030" h="116001">
                <a:moveTo>
                  <a:pt x="20434" y="0"/>
                </a:moveTo>
                <a:lnTo>
                  <a:pt x="58159" y="37720"/>
                </a:lnTo>
                <a:lnTo>
                  <a:pt x="95582" y="297"/>
                </a:lnTo>
                <a:lnTo>
                  <a:pt x="115705" y="20420"/>
                </a:lnTo>
                <a:lnTo>
                  <a:pt x="78283" y="57841"/>
                </a:lnTo>
                <a:lnTo>
                  <a:pt x="116030" y="95582"/>
                </a:lnTo>
                <a:lnTo>
                  <a:pt x="95908" y="115707"/>
                </a:lnTo>
                <a:lnTo>
                  <a:pt x="58160" y="77965"/>
                </a:lnTo>
                <a:lnTo>
                  <a:pt x="20123" y="116001"/>
                </a:lnTo>
                <a:lnTo>
                  <a:pt x="0" y="95879"/>
                </a:lnTo>
                <a:lnTo>
                  <a:pt x="38036" y="57844"/>
                </a:lnTo>
                <a:lnTo>
                  <a:pt x="312" y="20125"/>
                </a:lnTo>
                <a:close/>
              </a:path>
            </a:pathLst>
          </a:custGeom>
          <a:solidFill>
            <a:srgbClr val="FF1B5C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93FA770-ACB0-4BA1-9127-356882C4F261}"/>
              </a:ext>
            </a:extLst>
          </p:cNvPr>
          <p:cNvSpPr/>
          <p:nvPr userDrawn="1"/>
        </p:nvSpPr>
        <p:spPr>
          <a:xfrm>
            <a:off x="811348" y="568570"/>
            <a:ext cx="270349" cy="270349"/>
          </a:xfrm>
          <a:custGeom>
            <a:avLst/>
            <a:gdLst>
              <a:gd name="connsiteX0" fmla="*/ 236915 w 453768"/>
              <a:gd name="connsiteY0" fmla="*/ 455918 h 453768"/>
              <a:gd name="connsiteX1" fmla="*/ 17912 w 453768"/>
              <a:gd name="connsiteY1" fmla="*/ 236915 h 453768"/>
              <a:gd name="connsiteX2" fmla="*/ 236915 w 453768"/>
              <a:gd name="connsiteY2" fmla="*/ 17912 h 453768"/>
              <a:gd name="connsiteX3" fmla="*/ 455918 w 453768"/>
              <a:gd name="connsiteY3" fmla="*/ 236915 h 453768"/>
              <a:gd name="connsiteX4" fmla="*/ 236915 w 453768"/>
              <a:gd name="connsiteY4" fmla="*/ 455918 h 453768"/>
              <a:gd name="connsiteX5" fmla="*/ 236915 w 453768"/>
              <a:gd name="connsiteY5" fmla="*/ 65677 h 453768"/>
              <a:gd name="connsiteX6" fmla="*/ 65677 w 453768"/>
              <a:gd name="connsiteY6" fmla="*/ 236915 h 453768"/>
              <a:gd name="connsiteX7" fmla="*/ 236915 w 453768"/>
              <a:gd name="connsiteY7" fmla="*/ 408152 h 453768"/>
              <a:gd name="connsiteX8" fmla="*/ 408152 w 453768"/>
              <a:gd name="connsiteY8" fmla="*/ 236915 h 453768"/>
              <a:gd name="connsiteX9" fmla="*/ 236915 w 453768"/>
              <a:gd name="connsiteY9" fmla="*/ 65677 h 45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3768" h="453768">
                <a:moveTo>
                  <a:pt x="236915" y="455918"/>
                </a:moveTo>
                <a:cubicBezTo>
                  <a:pt x="116308" y="455918"/>
                  <a:pt x="17912" y="357760"/>
                  <a:pt x="17912" y="236915"/>
                </a:cubicBezTo>
                <a:cubicBezTo>
                  <a:pt x="17912" y="116308"/>
                  <a:pt x="116069" y="17912"/>
                  <a:pt x="236915" y="17912"/>
                </a:cubicBezTo>
                <a:cubicBezTo>
                  <a:pt x="357522" y="17912"/>
                  <a:pt x="455918" y="116069"/>
                  <a:pt x="455918" y="236915"/>
                </a:cubicBezTo>
                <a:cubicBezTo>
                  <a:pt x="455918" y="357522"/>
                  <a:pt x="357522" y="455918"/>
                  <a:pt x="236915" y="455918"/>
                </a:cubicBezTo>
                <a:close/>
                <a:moveTo>
                  <a:pt x="236915" y="65677"/>
                </a:moveTo>
                <a:cubicBezTo>
                  <a:pt x="142579" y="65677"/>
                  <a:pt x="65677" y="142340"/>
                  <a:pt x="65677" y="236915"/>
                </a:cubicBezTo>
                <a:cubicBezTo>
                  <a:pt x="65677" y="331251"/>
                  <a:pt x="142340" y="408152"/>
                  <a:pt x="236915" y="408152"/>
                </a:cubicBezTo>
                <a:cubicBezTo>
                  <a:pt x="331251" y="408152"/>
                  <a:pt x="408152" y="331490"/>
                  <a:pt x="408152" y="236915"/>
                </a:cubicBezTo>
                <a:cubicBezTo>
                  <a:pt x="408152" y="142579"/>
                  <a:pt x="331251" y="65677"/>
                  <a:pt x="236915" y="65677"/>
                </a:cubicBezTo>
                <a:close/>
              </a:path>
            </a:pathLst>
          </a:custGeom>
          <a:solidFill>
            <a:srgbClr val="3570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F5E7FB6-4CEC-4AE9-BDE3-225E8F2F0B38}"/>
              </a:ext>
            </a:extLst>
          </p:cNvPr>
          <p:cNvSpPr/>
          <p:nvPr userDrawn="1"/>
        </p:nvSpPr>
        <p:spPr>
          <a:xfrm>
            <a:off x="783047" y="714869"/>
            <a:ext cx="199204" cy="199205"/>
          </a:xfrm>
          <a:custGeom>
            <a:avLst/>
            <a:gdLst>
              <a:gd name="connsiteX0" fmla="*/ 334594 w 334355"/>
              <a:gd name="connsiteY0" fmla="*/ 176253 h 334355"/>
              <a:gd name="connsiteX1" fmla="*/ 176253 w 334355"/>
              <a:gd name="connsiteY1" fmla="*/ 334594 h 334355"/>
              <a:gd name="connsiteX2" fmla="*/ 17912 w 334355"/>
              <a:gd name="connsiteY2" fmla="*/ 176253 h 334355"/>
              <a:gd name="connsiteX3" fmla="*/ 176253 w 334355"/>
              <a:gd name="connsiteY3" fmla="*/ 17912 h 334355"/>
              <a:gd name="connsiteX4" fmla="*/ 334594 w 334355"/>
              <a:gd name="connsiteY4" fmla="*/ 176253 h 33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355" h="334355">
                <a:moveTo>
                  <a:pt x="334594" y="176253"/>
                </a:moveTo>
                <a:cubicBezTo>
                  <a:pt x="334594" y="263703"/>
                  <a:pt x="263703" y="334594"/>
                  <a:pt x="176253" y="334594"/>
                </a:cubicBezTo>
                <a:cubicBezTo>
                  <a:pt x="88804" y="334594"/>
                  <a:pt x="17912" y="263702"/>
                  <a:pt x="17912" y="176253"/>
                </a:cubicBezTo>
                <a:cubicBezTo>
                  <a:pt x="17912" y="88804"/>
                  <a:pt x="88804" y="17912"/>
                  <a:pt x="176253" y="17912"/>
                </a:cubicBezTo>
                <a:cubicBezTo>
                  <a:pt x="263703" y="17912"/>
                  <a:pt x="334594" y="88804"/>
                  <a:pt x="334594" y="176253"/>
                </a:cubicBezTo>
                <a:close/>
              </a:path>
            </a:pathLst>
          </a:custGeom>
          <a:solidFill>
            <a:srgbClr val="76E1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95A2A203-DB9C-40E6-856B-4B16E518FFFB}"/>
              </a:ext>
            </a:extLst>
          </p:cNvPr>
          <p:cNvSpPr/>
          <p:nvPr userDrawn="1"/>
        </p:nvSpPr>
        <p:spPr>
          <a:xfrm>
            <a:off x="7630098" y="273410"/>
            <a:ext cx="184975" cy="184975"/>
          </a:xfrm>
          <a:custGeom>
            <a:avLst/>
            <a:gdLst>
              <a:gd name="connsiteX0" fmla="*/ 277037 w 310472"/>
              <a:gd name="connsiteY0" fmla="*/ 160968 h 310472"/>
              <a:gd name="connsiteX1" fmla="*/ 160968 w 310472"/>
              <a:gd name="connsiteY1" fmla="*/ 277037 h 310472"/>
              <a:gd name="connsiteX2" fmla="*/ 44899 w 310472"/>
              <a:gd name="connsiteY2" fmla="*/ 160968 h 310472"/>
              <a:gd name="connsiteX3" fmla="*/ 160968 w 310472"/>
              <a:gd name="connsiteY3" fmla="*/ 44899 h 310472"/>
              <a:gd name="connsiteX4" fmla="*/ 277037 w 310472"/>
              <a:gd name="connsiteY4" fmla="*/ 160968 h 31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472" h="310472">
                <a:moveTo>
                  <a:pt x="277037" y="160968"/>
                </a:moveTo>
                <a:cubicBezTo>
                  <a:pt x="277037" y="225071"/>
                  <a:pt x="225071" y="277037"/>
                  <a:pt x="160968" y="277037"/>
                </a:cubicBezTo>
                <a:cubicBezTo>
                  <a:pt x="96865" y="277037"/>
                  <a:pt x="44899" y="225071"/>
                  <a:pt x="44899" y="160968"/>
                </a:cubicBezTo>
                <a:cubicBezTo>
                  <a:pt x="44899" y="96865"/>
                  <a:pt x="96865" y="44899"/>
                  <a:pt x="160968" y="44899"/>
                </a:cubicBezTo>
                <a:cubicBezTo>
                  <a:pt x="225071" y="44899"/>
                  <a:pt x="277037" y="96865"/>
                  <a:pt x="277037" y="160968"/>
                </a:cubicBezTo>
                <a:close/>
              </a:path>
            </a:pathLst>
          </a:custGeom>
          <a:solidFill>
            <a:srgbClr val="3570FF"/>
          </a:solidFill>
          <a:ln w="2387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E80BF74F-A4D9-48EC-B442-14E670A02959}"/>
              </a:ext>
            </a:extLst>
          </p:cNvPr>
          <p:cNvSpPr/>
          <p:nvPr userDrawn="1"/>
        </p:nvSpPr>
        <p:spPr>
          <a:xfrm>
            <a:off x="422176" y="6332139"/>
            <a:ext cx="156518" cy="156518"/>
          </a:xfrm>
          <a:custGeom>
            <a:avLst/>
            <a:gdLst>
              <a:gd name="connsiteX0" fmla="*/ 231182 w 262707"/>
              <a:gd name="connsiteY0" fmla="*/ 138040 h 262707"/>
              <a:gd name="connsiteX1" fmla="*/ 138040 w 262707"/>
              <a:gd name="connsiteY1" fmla="*/ 231182 h 262707"/>
              <a:gd name="connsiteX2" fmla="*/ 44899 w 262707"/>
              <a:gd name="connsiteY2" fmla="*/ 138040 h 262707"/>
              <a:gd name="connsiteX3" fmla="*/ 138040 w 262707"/>
              <a:gd name="connsiteY3" fmla="*/ 44899 h 262707"/>
              <a:gd name="connsiteX4" fmla="*/ 231182 w 262707"/>
              <a:gd name="connsiteY4" fmla="*/ 138040 h 26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07" h="262707">
                <a:moveTo>
                  <a:pt x="231182" y="138040"/>
                </a:moveTo>
                <a:cubicBezTo>
                  <a:pt x="231182" y="189388"/>
                  <a:pt x="189388" y="231182"/>
                  <a:pt x="138040" y="231182"/>
                </a:cubicBezTo>
                <a:cubicBezTo>
                  <a:pt x="86693" y="231182"/>
                  <a:pt x="44899" y="189388"/>
                  <a:pt x="44899" y="138040"/>
                </a:cubicBezTo>
                <a:cubicBezTo>
                  <a:pt x="44899" y="86693"/>
                  <a:pt x="86693" y="44899"/>
                  <a:pt x="138040" y="44899"/>
                </a:cubicBezTo>
                <a:cubicBezTo>
                  <a:pt x="189388" y="44899"/>
                  <a:pt x="231182" y="86693"/>
                  <a:pt x="231182" y="138040"/>
                </a:cubicBezTo>
                <a:close/>
              </a:path>
            </a:pathLst>
          </a:custGeom>
          <a:solidFill>
            <a:srgbClr val="76E14A"/>
          </a:solidFill>
          <a:ln w="2387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8E47516E-C122-49DB-BA98-D8361F3D6D6D}"/>
              </a:ext>
            </a:extLst>
          </p:cNvPr>
          <p:cNvSpPr/>
          <p:nvPr userDrawn="1"/>
        </p:nvSpPr>
        <p:spPr>
          <a:xfrm>
            <a:off x="11706926" y="6551088"/>
            <a:ext cx="71145" cy="71145"/>
          </a:xfrm>
          <a:custGeom>
            <a:avLst/>
            <a:gdLst>
              <a:gd name="connsiteX0" fmla="*/ 120443 w 119412"/>
              <a:gd name="connsiteY0" fmla="*/ 89635 h 119412"/>
              <a:gd name="connsiteX1" fmla="*/ 52139 w 119412"/>
              <a:gd name="connsiteY1" fmla="*/ 120443 h 119412"/>
              <a:gd name="connsiteX2" fmla="*/ 21331 w 119412"/>
              <a:gd name="connsiteY2" fmla="*/ 52139 h 119412"/>
              <a:gd name="connsiteX3" fmla="*/ 89635 w 119412"/>
              <a:gd name="connsiteY3" fmla="*/ 21331 h 119412"/>
              <a:gd name="connsiteX4" fmla="*/ 120443 w 119412"/>
              <a:gd name="connsiteY4" fmla="*/ 89635 h 11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12" h="119412">
                <a:moveTo>
                  <a:pt x="120443" y="89635"/>
                </a:moveTo>
                <a:cubicBezTo>
                  <a:pt x="110174" y="117100"/>
                  <a:pt x="79604" y="130713"/>
                  <a:pt x="52139" y="120443"/>
                </a:cubicBezTo>
                <a:cubicBezTo>
                  <a:pt x="24675" y="110174"/>
                  <a:pt x="11061" y="79604"/>
                  <a:pt x="21331" y="52139"/>
                </a:cubicBezTo>
                <a:cubicBezTo>
                  <a:pt x="31600" y="24675"/>
                  <a:pt x="62170" y="11061"/>
                  <a:pt x="89635" y="21331"/>
                </a:cubicBezTo>
                <a:cubicBezTo>
                  <a:pt x="117100" y="31600"/>
                  <a:pt x="130713" y="62170"/>
                  <a:pt x="120443" y="89635"/>
                </a:cubicBezTo>
                <a:close/>
              </a:path>
            </a:pathLst>
          </a:custGeom>
          <a:solidFill>
            <a:srgbClr val="FFD0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0A0E264B-0A9C-4A08-8104-FA15774BCFC4}"/>
              </a:ext>
            </a:extLst>
          </p:cNvPr>
          <p:cNvSpPr/>
          <p:nvPr userDrawn="1"/>
        </p:nvSpPr>
        <p:spPr>
          <a:xfrm>
            <a:off x="11380827" y="6147164"/>
            <a:ext cx="184975" cy="184975"/>
          </a:xfrm>
          <a:custGeom>
            <a:avLst/>
            <a:gdLst>
              <a:gd name="connsiteX0" fmla="*/ 100849 w 310472"/>
              <a:gd name="connsiteY0" fmla="*/ 23079 h 310472"/>
              <a:gd name="connsiteX1" fmla="*/ 307111 w 310472"/>
              <a:gd name="connsiteY1" fmla="*/ 100849 h 310472"/>
              <a:gd name="connsiteX2" fmla="*/ 229341 w 310472"/>
              <a:gd name="connsiteY2" fmla="*/ 307111 h 310472"/>
              <a:gd name="connsiteX3" fmla="*/ 23080 w 310472"/>
              <a:gd name="connsiteY3" fmla="*/ 229341 h 31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72" h="310472">
                <a:moveTo>
                  <a:pt x="100849" y="23079"/>
                </a:moveTo>
                <a:lnTo>
                  <a:pt x="307111" y="100849"/>
                </a:lnTo>
                <a:lnTo>
                  <a:pt x="229341" y="307111"/>
                </a:lnTo>
                <a:lnTo>
                  <a:pt x="23080" y="229341"/>
                </a:lnTo>
                <a:close/>
              </a:path>
            </a:pathLst>
          </a:custGeom>
          <a:solidFill>
            <a:srgbClr val="3570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41ABC8BB-3C5C-4264-9BB3-9CB7C9844E6F}"/>
              </a:ext>
            </a:extLst>
          </p:cNvPr>
          <p:cNvSpPr/>
          <p:nvPr userDrawn="1"/>
        </p:nvSpPr>
        <p:spPr>
          <a:xfrm>
            <a:off x="9337366" y="6337389"/>
            <a:ext cx="116030" cy="116001"/>
          </a:xfrm>
          <a:custGeom>
            <a:avLst/>
            <a:gdLst>
              <a:gd name="connsiteX0" fmla="*/ 20434 w 116030"/>
              <a:gd name="connsiteY0" fmla="*/ 0 h 116001"/>
              <a:gd name="connsiteX1" fmla="*/ 58159 w 116030"/>
              <a:gd name="connsiteY1" fmla="*/ 37720 h 116001"/>
              <a:gd name="connsiteX2" fmla="*/ 95582 w 116030"/>
              <a:gd name="connsiteY2" fmla="*/ 297 h 116001"/>
              <a:gd name="connsiteX3" fmla="*/ 115705 w 116030"/>
              <a:gd name="connsiteY3" fmla="*/ 20420 h 116001"/>
              <a:gd name="connsiteX4" fmla="*/ 78283 w 116030"/>
              <a:gd name="connsiteY4" fmla="*/ 57841 h 116001"/>
              <a:gd name="connsiteX5" fmla="*/ 116030 w 116030"/>
              <a:gd name="connsiteY5" fmla="*/ 95582 h 116001"/>
              <a:gd name="connsiteX6" fmla="*/ 95908 w 116030"/>
              <a:gd name="connsiteY6" fmla="*/ 115707 h 116001"/>
              <a:gd name="connsiteX7" fmla="*/ 58160 w 116030"/>
              <a:gd name="connsiteY7" fmla="*/ 77965 h 116001"/>
              <a:gd name="connsiteX8" fmla="*/ 20123 w 116030"/>
              <a:gd name="connsiteY8" fmla="*/ 116001 h 116001"/>
              <a:gd name="connsiteX9" fmla="*/ 0 w 116030"/>
              <a:gd name="connsiteY9" fmla="*/ 95879 h 116001"/>
              <a:gd name="connsiteX10" fmla="*/ 38036 w 116030"/>
              <a:gd name="connsiteY10" fmla="*/ 57844 h 116001"/>
              <a:gd name="connsiteX11" fmla="*/ 312 w 116030"/>
              <a:gd name="connsiteY11" fmla="*/ 20125 h 1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030" h="116001">
                <a:moveTo>
                  <a:pt x="20434" y="0"/>
                </a:moveTo>
                <a:lnTo>
                  <a:pt x="58159" y="37720"/>
                </a:lnTo>
                <a:lnTo>
                  <a:pt x="95582" y="297"/>
                </a:lnTo>
                <a:lnTo>
                  <a:pt x="115705" y="20420"/>
                </a:lnTo>
                <a:lnTo>
                  <a:pt x="78283" y="57841"/>
                </a:lnTo>
                <a:lnTo>
                  <a:pt x="116030" y="95582"/>
                </a:lnTo>
                <a:lnTo>
                  <a:pt x="95908" y="115707"/>
                </a:lnTo>
                <a:lnTo>
                  <a:pt x="58160" y="77965"/>
                </a:lnTo>
                <a:lnTo>
                  <a:pt x="20123" y="116001"/>
                </a:lnTo>
                <a:lnTo>
                  <a:pt x="0" y="95879"/>
                </a:lnTo>
                <a:lnTo>
                  <a:pt x="38036" y="57844"/>
                </a:lnTo>
                <a:lnTo>
                  <a:pt x="312" y="20125"/>
                </a:lnTo>
                <a:close/>
              </a:path>
            </a:pathLst>
          </a:custGeom>
          <a:solidFill>
            <a:srgbClr val="76E14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752160E-CBDB-4B0C-9466-436E8C9BBE1F}"/>
              </a:ext>
            </a:extLst>
          </p:cNvPr>
          <p:cNvSpPr/>
          <p:nvPr userDrawn="1"/>
        </p:nvSpPr>
        <p:spPr>
          <a:xfrm>
            <a:off x="3858078" y="6552318"/>
            <a:ext cx="116030" cy="116001"/>
          </a:xfrm>
          <a:custGeom>
            <a:avLst/>
            <a:gdLst>
              <a:gd name="connsiteX0" fmla="*/ 20434 w 116030"/>
              <a:gd name="connsiteY0" fmla="*/ 0 h 116001"/>
              <a:gd name="connsiteX1" fmla="*/ 58159 w 116030"/>
              <a:gd name="connsiteY1" fmla="*/ 37720 h 116001"/>
              <a:gd name="connsiteX2" fmla="*/ 95582 w 116030"/>
              <a:gd name="connsiteY2" fmla="*/ 297 h 116001"/>
              <a:gd name="connsiteX3" fmla="*/ 115705 w 116030"/>
              <a:gd name="connsiteY3" fmla="*/ 20420 h 116001"/>
              <a:gd name="connsiteX4" fmla="*/ 78283 w 116030"/>
              <a:gd name="connsiteY4" fmla="*/ 57841 h 116001"/>
              <a:gd name="connsiteX5" fmla="*/ 116030 w 116030"/>
              <a:gd name="connsiteY5" fmla="*/ 95582 h 116001"/>
              <a:gd name="connsiteX6" fmla="*/ 95908 w 116030"/>
              <a:gd name="connsiteY6" fmla="*/ 115707 h 116001"/>
              <a:gd name="connsiteX7" fmla="*/ 58160 w 116030"/>
              <a:gd name="connsiteY7" fmla="*/ 77965 h 116001"/>
              <a:gd name="connsiteX8" fmla="*/ 20123 w 116030"/>
              <a:gd name="connsiteY8" fmla="*/ 116001 h 116001"/>
              <a:gd name="connsiteX9" fmla="*/ 0 w 116030"/>
              <a:gd name="connsiteY9" fmla="*/ 95879 h 116001"/>
              <a:gd name="connsiteX10" fmla="*/ 38036 w 116030"/>
              <a:gd name="connsiteY10" fmla="*/ 57844 h 116001"/>
              <a:gd name="connsiteX11" fmla="*/ 312 w 116030"/>
              <a:gd name="connsiteY11" fmla="*/ 20125 h 1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030" h="116001">
                <a:moveTo>
                  <a:pt x="20434" y="0"/>
                </a:moveTo>
                <a:lnTo>
                  <a:pt x="58159" y="37720"/>
                </a:lnTo>
                <a:lnTo>
                  <a:pt x="95582" y="297"/>
                </a:lnTo>
                <a:lnTo>
                  <a:pt x="115705" y="20420"/>
                </a:lnTo>
                <a:lnTo>
                  <a:pt x="78283" y="57841"/>
                </a:lnTo>
                <a:lnTo>
                  <a:pt x="116030" y="95582"/>
                </a:lnTo>
                <a:lnTo>
                  <a:pt x="95908" y="115707"/>
                </a:lnTo>
                <a:lnTo>
                  <a:pt x="58160" y="77965"/>
                </a:lnTo>
                <a:lnTo>
                  <a:pt x="20123" y="116001"/>
                </a:lnTo>
                <a:lnTo>
                  <a:pt x="0" y="95879"/>
                </a:lnTo>
                <a:lnTo>
                  <a:pt x="38036" y="57844"/>
                </a:lnTo>
                <a:lnTo>
                  <a:pt x="312" y="20125"/>
                </a:lnTo>
                <a:close/>
              </a:path>
            </a:pathLst>
          </a:custGeom>
          <a:solidFill>
            <a:srgbClr val="3570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6C91F09D-EBD0-4BCB-8748-267EBE04ECCE}"/>
              </a:ext>
            </a:extLst>
          </p:cNvPr>
          <p:cNvSpPr/>
          <p:nvPr userDrawn="1"/>
        </p:nvSpPr>
        <p:spPr>
          <a:xfrm>
            <a:off x="11283315" y="4661450"/>
            <a:ext cx="241891" cy="241891"/>
          </a:xfrm>
          <a:custGeom>
            <a:avLst/>
            <a:gdLst>
              <a:gd name="connsiteX0" fmla="*/ 150221 w 406003"/>
              <a:gd name="connsiteY0" fmla="*/ 364447 h 406003"/>
              <a:gd name="connsiteX1" fmla="*/ 44899 w 406003"/>
              <a:gd name="connsiteY1" fmla="*/ 150221 h 406003"/>
              <a:gd name="connsiteX2" fmla="*/ 259125 w 406003"/>
              <a:gd name="connsiteY2" fmla="*/ 44899 h 406003"/>
              <a:gd name="connsiteX3" fmla="*/ 364447 w 406003"/>
              <a:gd name="connsiteY3" fmla="*/ 259125 h 406003"/>
              <a:gd name="connsiteX4" fmla="*/ 150221 w 406003"/>
              <a:gd name="connsiteY4" fmla="*/ 364447 h 406003"/>
              <a:gd name="connsiteX5" fmla="*/ 108904 w 406003"/>
              <a:gd name="connsiteY5" fmla="*/ 171715 h 406003"/>
              <a:gd name="connsiteX6" fmla="*/ 172193 w 406003"/>
              <a:gd name="connsiteY6" fmla="*/ 300203 h 406003"/>
              <a:gd name="connsiteX7" fmla="*/ 300681 w 406003"/>
              <a:gd name="connsiteY7" fmla="*/ 236914 h 406003"/>
              <a:gd name="connsiteX8" fmla="*/ 237392 w 406003"/>
              <a:gd name="connsiteY8" fmla="*/ 108426 h 406003"/>
              <a:gd name="connsiteX9" fmla="*/ 108904 w 406003"/>
              <a:gd name="connsiteY9" fmla="*/ 171715 h 40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003" h="406003">
                <a:moveTo>
                  <a:pt x="150221" y="364447"/>
                </a:moveTo>
                <a:lnTo>
                  <a:pt x="44899" y="150221"/>
                </a:lnTo>
                <a:lnTo>
                  <a:pt x="259125" y="44899"/>
                </a:lnTo>
                <a:lnTo>
                  <a:pt x="364447" y="259125"/>
                </a:lnTo>
                <a:lnTo>
                  <a:pt x="150221" y="364447"/>
                </a:lnTo>
                <a:close/>
                <a:moveTo>
                  <a:pt x="108904" y="171715"/>
                </a:moveTo>
                <a:lnTo>
                  <a:pt x="172193" y="300203"/>
                </a:lnTo>
                <a:lnTo>
                  <a:pt x="300681" y="236914"/>
                </a:lnTo>
                <a:lnTo>
                  <a:pt x="237392" y="108426"/>
                </a:lnTo>
                <a:lnTo>
                  <a:pt x="108904" y="171715"/>
                </a:lnTo>
                <a:close/>
              </a:path>
            </a:pathLst>
          </a:custGeom>
          <a:solidFill>
            <a:srgbClr val="FF1B5C"/>
          </a:solidFill>
          <a:ln w="2387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78FB938-EA34-488C-B2C1-1D6B298A970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3619">
            <a:off x="10698994" y="416364"/>
            <a:ext cx="1077901" cy="5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09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그림 개체 틀 4">
            <a:extLst>
              <a:ext uri="{FF2B5EF4-FFF2-40B4-BE49-F238E27FC236}">
                <a16:creationId xmlns:a16="http://schemas.microsoft.com/office/drawing/2014/main" id="{5F0448F1-A0BC-4F62-A122-93DFD8D352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96291" y="610584"/>
            <a:ext cx="3993976" cy="563683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8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54341A-71D9-431B-933C-6D16F18A5FC1}"/>
              </a:ext>
            </a:extLst>
          </p:cNvPr>
          <p:cNvGrpSpPr/>
          <p:nvPr userDrawn="1"/>
        </p:nvGrpSpPr>
        <p:grpSpPr>
          <a:xfrm>
            <a:off x="346973" y="276767"/>
            <a:ext cx="11576511" cy="6377280"/>
            <a:chOff x="346973" y="276767"/>
            <a:chExt cx="11576511" cy="6377280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53C61B12-2FBE-44E3-AA10-AC31A6DC0C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 flipV="1">
              <a:off x="958730" y="5846955"/>
              <a:ext cx="448140" cy="448140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E3A99E70-4F3E-4955-8A64-9D1E2DF27C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2317" y="6093763"/>
              <a:ext cx="606939" cy="160660"/>
            </a:xfrm>
            <a:prstGeom prst="rect">
              <a:avLst/>
            </a:prstGeom>
          </p:spPr>
        </p:pic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C3F471F-45EF-4F4F-9B5B-D5CD6D1EC20C}"/>
                </a:ext>
              </a:extLst>
            </p:cNvPr>
            <p:cNvSpPr/>
            <p:nvPr userDrawn="1"/>
          </p:nvSpPr>
          <p:spPr>
            <a:xfrm flipH="1" flipV="1">
              <a:off x="1710902" y="27676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C114973C-665D-40D1-8E38-938F67CE9C47}"/>
                </a:ext>
              </a:extLst>
            </p:cNvPr>
            <p:cNvSpPr/>
            <p:nvPr userDrawn="1"/>
          </p:nvSpPr>
          <p:spPr>
            <a:xfrm flipH="1" flipV="1">
              <a:off x="11536180" y="4534822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064AB1CA-DE21-4BCE-A666-6BF2331E9356}"/>
                </a:ext>
              </a:extLst>
            </p:cNvPr>
            <p:cNvSpPr/>
            <p:nvPr userDrawn="1"/>
          </p:nvSpPr>
          <p:spPr>
            <a:xfrm flipH="1" flipV="1">
              <a:off x="6452066" y="6313143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A11B6E0-EDAF-45CB-8308-BEDA95C5DA5D}"/>
                </a:ext>
              </a:extLst>
            </p:cNvPr>
            <p:cNvSpPr/>
            <p:nvPr userDrawn="1"/>
          </p:nvSpPr>
          <p:spPr>
            <a:xfrm flipH="1" flipV="1">
              <a:off x="11075864" y="6040336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A2ACCB2A-A0A0-4833-A971-7F4C904B7D6B}"/>
                </a:ext>
              </a:extLst>
            </p:cNvPr>
            <p:cNvSpPr/>
            <p:nvPr userDrawn="1"/>
          </p:nvSpPr>
          <p:spPr>
            <a:xfrm flipH="1" flipV="1">
              <a:off x="11718451" y="5214410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6447B50-E976-4783-A478-01464B59D7A2}"/>
                </a:ext>
              </a:extLst>
            </p:cNvPr>
            <p:cNvSpPr/>
            <p:nvPr userDrawn="1"/>
          </p:nvSpPr>
          <p:spPr>
            <a:xfrm flipH="1" flipV="1">
              <a:off x="3412841" y="6435899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3142D9F-D3CE-40FF-8820-E0699815C3C2}"/>
                </a:ext>
              </a:extLst>
            </p:cNvPr>
            <p:cNvSpPr/>
            <p:nvPr userDrawn="1"/>
          </p:nvSpPr>
          <p:spPr>
            <a:xfrm flipH="1" flipV="1">
              <a:off x="346973" y="291903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ACD964B0-4E43-4540-B1F7-88BA717246FB}"/>
                </a:ext>
              </a:extLst>
            </p:cNvPr>
            <p:cNvSpPr/>
            <p:nvPr userDrawn="1"/>
          </p:nvSpPr>
          <p:spPr>
            <a:xfrm flipH="1" flipV="1">
              <a:off x="923158" y="965897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4798B43F-B298-4266-85D6-3290CC9980FF}"/>
                </a:ext>
              </a:extLst>
            </p:cNvPr>
            <p:cNvSpPr/>
            <p:nvPr userDrawn="1"/>
          </p:nvSpPr>
          <p:spPr>
            <a:xfrm flipH="1" flipV="1">
              <a:off x="7382436" y="6469072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027D6AB-1037-4F84-9E13-6A053319915B}"/>
                </a:ext>
              </a:extLst>
            </p:cNvPr>
            <p:cNvSpPr/>
            <p:nvPr userDrawn="1"/>
          </p:nvSpPr>
          <p:spPr>
            <a:xfrm flipH="1" flipV="1">
              <a:off x="11230183" y="331299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BDB683E-5A59-4459-8346-473698E24D74}"/>
                </a:ext>
              </a:extLst>
            </p:cNvPr>
            <p:cNvSpPr/>
            <p:nvPr userDrawn="1"/>
          </p:nvSpPr>
          <p:spPr>
            <a:xfrm flipH="1" flipV="1">
              <a:off x="9880958" y="35507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581C970D-0CCC-42F5-9303-E7F971078E06}"/>
                </a:ext>
              </a:extLst>
            </p:cNvPr>
            <p:cNvSpPr/>
            <p:nvPr userDrawn="1"/>
          </p:nvSpPr>
          <p:spPr>
            <a:xfrm flipH="1" flipV="1">
              <a:off x="632355" y="197591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BC4CD05-AA87-4C89-BEAC-85F8DA8076BB}"/>
                </a:ext>
              </a:extLst>
            </p:cNvPr>
            <p:cNvSpPr/>
            <p:nvPr userDrawn="1"/>
          </p:nvSpPr>
          <p:spPr>
            <a:xfrm flipH="1" flipV="1">
              <a:off x="11724280" y="510487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30C1C697-CEED-4C5E-9630-DEEC7AF1376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5" y="6090374"/>
            <a:ext cx="1054624" cy="7573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4A274C7-0858-4B1A-B4A5-8701DF1CA1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3701">
            <a:off x="10542285" y="287126"/>
            <a:ext cx="1067157" cy="8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10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그림 개체 틀 7">
            <a:extLst>
              <a:ext uri="{FF2B5EF4-FFF2-40B4-BE49-F238E27FC236}">
                <a16:creationId xmlns:a16="http://schemas.microsoft.com/office/drawing/2014/main" id="{21D91E8F-BBB9-4316-86F1-5F8D0AD803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72257" y="1139371"/>
            <a:ext cx="7416800" cy="45792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800" dirty="0"/>
            </a:lvl1pPr>
          </a:lstStyle>
          <a:p>
            <a:pPr marL="0" lvl="0" indent="0">
              <a:buNone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99CA5C-6FBC-4D9E-B9D1-21F58E97D79D}"/>
              </a:ext>
            </a:extLst>
          </p:cNvPr>
          <p:cNvGrpSpPr/>
          <p:nvPr userDrawn="1"/>
        </p:nvGrpSpPr>
        <p:grpSpPr>
          <a:xfrm flipH="1">
            <a:off x="346973" y="276767"/>
            <a:ext cx="11576511" cy="6377280"/>
            <a:chOff x="346973" y="276767"/>
            <a:chExt cx="11576511" cy="6377280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9A1AC3CA-207D-425F-B5C6-EA6C34332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 flipV="1">
              <a:off x="958730" y="5846955"/>
              <a:ext cx="448140" cy="44814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A973690-3C10-4434-87D6-E5F71F58B3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2317" y="6093763"/>
              <a:ext cx="606939" cy="160660"/>
            </a:xfrm>
            <a:prstGeom prst="rect">
              <a:avLst/>
            </a:prstGeom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BDEF249B-64CD-4BBA-A454-93B44DE0718B}"/>
                </a:ext>
              </a:extLst>
            </p:cNvPr>
            <p:cNvSpPr/>
            <p:nvPr userDrawn="1"/>
          </p:nvSpPr>
          <p:spPr>
            <a:xfrm flipH="1" flipV="1">
              <a:off x="1710902" y="27676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C2DCD0F-D73D-40D1-AF36-3A53DA769DDE}"/>
                </a:ext>
              </a:extLst>
            </p:cNvPr>
            <p:cNvSpPr/>
            <p:nvPr userDrawn="1"/>
          </p:nvSpPr>
          <p:spPr>
            <a:xfrm flipH="1" flipV="1">
              <a:off x="11536180" y="4534822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F03DDAD-C161-4361-9CD4-A4E120C1F89A}"/>
                </a:ext>
              </a:extLst>
            </p:cNvPr>
            <p:cNvSpPr/>
            <p:nvPr userDrawn="1"/>
          </p:nvSpPr>
          <p:spPr>
            <a:xfrm flipH="1" flipV="1">
              <a:off x="6452066" y="6313143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3FB4593-7248-403B-82A2-B1F15D1DE74D}"/>
                </a:ext>
              </a:extLst>
            </p:cNvPr>
            <p:cNvSpPr/>
            <p:nvPr userDrawn="1"/>
          </p:nvSpPr>
          <p:spPr>
            <a:xfrm flipH="1" flipV="1">
              <a:off x="11075864" y="6040336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4E0279A1-BA30-41DA-B7FB-39D83077E59F}"/>
                </a:ext>
              </a:extLst>
            </p:cNvPr>
            <p:cNvSpPr/>
            <p:nvPr userDrawn="1"/>
          </p:nvSpPr>
          <p:spPr>
            <a:xfrm flipH="1" flipV="1">
              <a:off x="11718451" y="5214410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0BFA70D-9390-4417-80C3-D7A5D76CC894}"/>
                </a:ext>
              </a:extLst>
            </p:cNvPr>
            <p:cNvSpPr/>
            <p:nvPr userDrawn="1"/>
          </p:nvSpPr>
          <p:spPr>
            <a:xfrm flipH="1" flipV="1">
              <a:off x="3412841" y="6435899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BED2A5B-4876-4A28-9576-7C4D002A6AB3}"/>
                </a:ext>
              </a:extLst>
            </p:cNvPr>
            <p:cNvSpPr/>
            <p:nvPr userDrawn="1"/>
          </p:nvSpPr>
          <p:spPr>
            <a:xfrm flipH="1" flipV="1">
              <a:off x="346973" y="291903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FA05952-1373-42E5-80DF-B5F4CE8B96BF}"/>
                </a:ext>
              </a:extLst>
            </p:cNvPr>
            <p:cNvSpPr/>
            <p:nvPr userDrawn="1"/>
          </p:nvSpPr>
          <p:spPr>
            <a:xfrm flipH="1" flipV="1">
              <a:off x="923158" y="965897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F9BDBAA-E7C1-4DC9-A789-DE0F05650C3E}"/>
                </a:ext>
              </a:extLst>
            </p:cNvPr>
            <p:cNvSpPr/>
            <p:nvPr userDrawn="1"/>
          </p:nvSpPr>
          <p:spPr>
            <a:xfrm flipH="1" flipV="1">
              <a:off x="7382436" y="6469072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FE042B7-64E0-47E2-8CC5-D65C6472B166}"/>
                </a:ext>
              </a:extLst>
            </p:cNvPr>
            <p:cNvSpPr/>
            <p:nvPr userDrawn="1"/>
          </p:nvSpPr>
          <p:spPr>
            <a:xfrm flipH="1" flipV="1">
              <a:off x="11230183" y="331299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1DDA4EC6-D7F1-4858-B533-381A7726948D}"/>
                </a:ext>
              </a:extLst>
            </p:cNvPr>
            <p:cNvSpPr/>
            <p:nvPr userDrawn="1"/>
          </p:nvSpPr>
          <p:spPr>
            <a:xfrm flipH="1" flipV="1">
              <a:off x="9880958" y="35507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7FF963A-A811-4D51-A297-5FB47DC5C576}"/>
                </a:ext>
              </a:extLst>
            </p:cNvPr>
            <p:cNvSpPr/>
            <p:nvPr userDrawn="1"/>
          </p:nvSpPr>
          <p:spPr>
            <a:xfrm flipH="1" flipV="1">
              <a:off x="632355" y="197591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8BBA417-84C7-4653-A42F-8730D9A5923D}"/>
                </a:ext>
              </a:extLst>
            </p:cNvPr>
            <p:cNvSpPr/>
            <p:nvPr userDrawn="1"/>
          </p:nvSpPr>
          <p:spPr>
            <a:xfrm flipH="1" flipV="1">
              <a:off x="11724280" y="510487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A9E560E0-56E9-424F-BE92-39D635C5C9E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6" y="5719949"/>
            <a:ext cx="945401" cy="106894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15519F0-6571-4CC0-8046-D8C282A3741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426" y="133789"/>
            <a:ext cx="1056414" cy="7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28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CB274E-DA9F-4CE7-B880-591C8D81FBB2}"/>
              </a:ext>
            </a:extLst>
          </p:cNvPr>
          <p:cNvGrpSpPr/>
          <p:nvPr userDrawn="1"/>
        </p:nvGrpSpPr>
        <p:grpSpPr>
          <a:xfrm>
            <a:off x="653648" y="136077"/>
            <a:ext cx="10834068" cy="6476553"/>
            <a:chOff x="653648" y="136077"/>
            <a:chExt cx="10834068" cy="6476553"/>
          </a:xfrm>
        </p:grpSpPr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86909C5-641A-4A0C-B379-B582922A64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76412" y="5766138"/>
              <a:ext cx="711304" cy="711304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C738C6AF-D5BA-48B3-9077-D313A4FA2E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25125" y="371476"/>
              <a:ext cx="606939" cy="160660"/>
            </a:xfrm>
            <a:prstGeom prst="rect">
              <a:avLst/>
            </a:prstGeom>
          </p:spPr>
        </p:pic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885AC43-99D6-43FA-AFCC-A05BFEB53D71}"/>
                </a:ext>
              </a:extLst>
            </p:cNvPr>
            <p:cNvSpPr/>
            <p:nvPr userDrawn="1"/>
          </p:nvSpPr>
          <p:spPr>
            <a:xfrm>
              <a:off x="9620825" y="1360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CB9ED1B-E580-47F4-B1E4-24DD155E083D}"/>
                </a:ext>
              </a:extLst>
            </p:cNvPr>
            <p:cNvSpPr/>
            <p:nvPr userDrawn="1"/>
          </p:nvSpPr>
          <p:spPr>
            <a:xfrm>
              <a:off x="11137842" y="288543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942D643-52BA-48FD-A896-640111FB29E9}"/>
                </a:ext>
              </a:extLst>
            </p:cNvPr>
            <p:cNvSpPr/>
            <p:nvPr userDrawn="1"/>
          </p:nvSpPr>
          <p:spPr>
            <a:xfrm>
              <a:off x="6715366" y="669764"/>
              <a:ext cx="142289" cy="142289"/>
            </a:xfrm>
            <a:custGeom>
              <a:avLst/>
              <a:gdLst>
                <a:gd name="connsiteX0" fmla="*/ 25331 w 238825"/>
                <a:gd name="connsiteY0" fmla="*/ 185761 h 238825"/>
                <a:gd name="connsiteX1" fmla="*/ 185761 w 238825"/>
                <a:gd name="connsiteY1" fmla="*/ 25331 h 238825"/>
                <a:gd name="connsiteX2" fmla="*/ 219535 w 238825"/>
                <a:gd name="connsiteY2" fmla="*/ 59106 h 238825"/>
                <a:gd name="connsiteX3" fmla="*/ 59106 w 238825"/>
                <a:gd name="connsiteY3" fmla="*/ 219535 h 23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25" h="238825">
                  <a:moveTo>
                    <a:pt x="25331" y="185761"/>
                  </a:moveTo>
                  <a:lnTo>
                    <a:pt x="185761" y="25331"/>
                  </a:lnTo>
                  <a:lnTo>
                    <a:pt x="219535" y="59106"/>
                  </a:lnTo>
                  <a:lnTo>
                    <a:pt x="59106" y="21953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FCDC30DC-4EB2-46A5-945B-4271F8913B0C}"/>
                </a:ext>
              </a:extLst>
            </p:cNvPr>
            <p:cNvSpPr/>
            <p:nvPr userDrawn="1"/>
          </p:nvSpPr>
          <p:spPr>
            <a:xfrm>
              <a:off x="6715677" y="669466"/>
              <a:ext cx="142289" cy="142289"/>
            </a:xfrm>
            <a:custGeom>
              <a:avLst/>
              <a:gdLst>
                <a:gd name="connsiteX0" fmla="*/ 25333 w 238825"/>
                <a:gd name="connsiteY0" fmla="*/ 59112 h 238825"/>
                <a:gd name="connsiteX1" fmla="*/ 59107 w 238825"/>
                <a:gd name="connsiteY1" fmla="*/ 25333 h 238825"/>
                <a:gd name="connsiteX2" fmla="*/ 219560 w 238825"/>
                <a:gd name="connsiteY2" fmla="*/ 185763 h 238825"/>
                <a:gd name="connsiteX3" fmla="*/ 185785 w 238825"/>
                <a:gd name="connsiteY3" fmla="*/ 219542 h 23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25" h="238825">
                  <a:moveTo>
                    <a:pt x="25333" y="59112"/>
                  </a:moveTo>
                  <a:lnTo>
                    <a:pt x="59107" y="25333"/>
                  </a:lnTo>
                  <a:lnTo>
                    <a:pt x="219560" y="185763"/>
                  </a:lnTo>
                  <a:lnTo>
                    <a:pt x="185785" y="219542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9F71886-F902-4263-AFEF-C26B74EFD1EF}"/>
                </a:ext>
              </a:extLst>
            </p:cNvPr>
            <p:cNvSpPr/>
            <p:nvPr userDrawn="1"/>
          </p:nvSpPr>
          <p:spPr>
            <a:xfrm>
              <a:off x="788107" y="703379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F125F7D-6951-4254-90E9-E7653D93BE9C}"/>
                </a:ext>
              </a:extLst>
            </p:cNvPr>
            <p:cNvSpPr/>
            <p:nvPr userDrawn="1"/>
          </p:nvSpPr>
          <p:spPr>
            <a:xfrm>
              <a:off x="653649" y="908291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8A86228-E3D3-4716-B5E9-3FDF1E02EC66}"/>
                </a:ext>
              </a:extLst>
            </p:cNvPr>
            <p:cNvSpPr/>
            <p:nvPr userDrawn="1"/>
          </p:nvSpPr>
          <p:spPr>
            <a:xfrm>
              <a:off x="653648" y="432173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99E6180-6B39-41D8-95D2-5273288C6408}"/>
                </a:ext>
              </a:extLst>
            </p:cNvPr>
            <p:cNvSpPr/>
            <p:nvPr userDrawn="1"/>
          </p:nvSpPr>
          <p:spPr>
            <a:xfrm>
              <a:off x="6689959" y="6456112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135BC10-4351-4A30-935F-60C4F24300C2}"/>
                </a:ext>
              </a:extLst>
            </p:cNvPr>
            <p:cNvSpPr/>
            <p:nvPr userDrawn="1"/>
          </p:nvSpPr>
          <p:spPr>
            <a:xfrm>
              <a:off x="2939395" y="5799009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4665D49C-2643-4A89-AB53-084EB2A4968F}"/>
                </a:ext>
              </a:extLst>
            </p:cNvPr>
            <p:cNvSpPr/>
            <p:nvPr userDrawn="1"/>
          </p:nvSpPr>
          <p:spPr>
            <a:xfrm>
              <a:off x="2613296" y="5395085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F5E2CFB-1516-4FCA-A603-9668C2FB777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5" y="5901856"/>
            <a:ext cx="1051042" cy="9561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6BA9DC4-A088-4709-8EDE-1BE37BA0D77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648" y="363739"/>
            <a:ext cx="1006278" cy="9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1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7967480F-18DF-4D81-88D1-0FA5368822A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31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D81670EE-AB83-427A-9616-796707C191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031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1" name="그림 개체 틀 17">
            <a:extLst>
              <a:ext uri="{FF2B5EF4-FFF2-40B4-BE49-F238E27FC236}">
                <a16:creationId xmlns:a16="http://schemas.microsoft.com/office/drawing/2014/main" id="{57B10B3A-B642-4921-B230-B8CE89CA7C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66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그림 개체 틀 17">
            <a:extLst>
              <a:ext uri="{FF2B5EF4-FFF2-40B4-BE49-F238E27FC236}">
                <a16:creationId xmlns:a16="http://schemas.microsoft.com/office/drawing/2014/main" id="{5E84C64F-7A0E-4A4B-BC22-3D47DC0747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66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F9F66C-AD1E-4679-81F8-3C48B027FC61}"/>
              </a:ext>
            </a:extLst>
          </p:cNvPr>
          <p:cNvGrpSpPr/>
          <p:nvPr userDrawn="1"/>
        </p:nvGrpSpPr>
        <p:grpSpPr>
          <a:xfrm flipV="1">
            <a:off x="346973" y="276767"/>
            <a:ext cx="11576511" cy="6377280"/>
            <a:chOff x="346973" y="276767"/>
            <a:chExt cx="11576511" cy="6377280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FEA9F6A3-21DE-4CFC-B9E5-C507BF0D3D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 flipV="1">
              <a:off x="958730" y="5846955"/>
              <a:ext cx="448140" cy="448140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88F78C78-922A-4961-BDDA-54066592BE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2317" y="6093763"/>
              <a:ext cx="606939" cy="160660"/>
            </a:xfrm>
            <a:prstGeom prst="rect">
              <a:avLst/>
            </a:prstGeom>
          </p:spPr>
        </p:pic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DF96ADA-0729-4060-9430-A09DA6C6BDDC}"/>
                </a:ext>
              </a:extLst>
            </p:cNvPr>
            <p:cNvSpPr/>
            <p:nvPr userDrawn="1"/>
          </p:nvSpPr>
          <p:spPr>
            <a:xfrm flipH="1" flipV="1">
              <a:off x="1710902" y="27676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CC7B43E-7ED2-4F82-8E70-432B0B659E84}"/>
                </a:ext>
              </a:extLst>
            </p:cNvPr>
            <p:cNvSpPr/>
            <p:nvPr userDrawn="1"/>
          </p:nvSpPr>
          <p:spPr>
            <a:xfrm flipH="1" flipV="1">
              <a:off x="11536180" y="4534822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62CB8994-161F-45DE-A84F-6CEC05B0A770}"/>
                </a:ext>
              </a:extLst>
            </p:cNvPr>
            <p:cNvSpPr/>
            <p:nvPr userDrawn="1"/>
          </p:nvSpPr>
          <p:spPr>
            <a:xfrm flipH="1" flipV="1">
              <a:off x="6452066" y="6313143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0B059D2-755F-4BF7-A8C7-8E00F10E52BE}"/>
                </a:ext>
              </a:extLst>
            </p:cNvPr>
            <p:cNvSpPr/>
            <p:nvPr userDrawn="1"/>
          </p:nvSpPr>
          <p:spPr>
            <a:xfrm flipH="1" flipV="1">
              <a:off x="11075864" y="6040336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16297545-F678-4484-83BB-C0D21BC0E35D}"/>
                </a:ext>
              </a:extLst>
            </p:cNvPr>
            <p:cNvSpPr/>
            <p:nvPr userDrawn="1"/>
          </p:nvSpPr>
          <p:spPr>
            <a:xfrm flipH="1" flipV="1">
              <a:off x="11718451" y="5214410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7E5391D-F469-4F8B-8095-D57BA0B83FE3}"/>
                </a:ext>
              </a:extLst>
            </p:cNvPr>
            <p:cNvSpPr/>
            <p:nvPr userDrawn="1"/>
          </p:nvSpPr>
          <p:spPr>
            <a:xfrm flipH="1" flipV="1">
              <a:off x="3412841" y="6435899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B40898E-4710-43CB-8DFD-3A9DDAB9150C}"/>
                </a:ext>
              </a:extLst>
            </p:cNvPr>
            <p:cNvSpPr/>
            <p:nvPr userDrawn="1"/>
          </p:nvSpPr>
          <p:spPr>
            <a:xfrm flipH="1" flipV="1">
              <a:off x="346973" y="291903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1064552-A2A4-4FC1-9A74-DDE975FE58A5}"/>
                </a:ext>
              </a:extLst>
            </p:cNvPr>
            <p:cNvSpPr/>
            <p:nvPr userDrawn="1"/>
          </p:nvSpPr>
          <p:spPr>
            <a:xfrm flipH="1" flipV="1">
              <a:off x="923158" y="965897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170A2FFB-85AF-498E-A34E-4FE133042A81}"/>
                </a:ext>
              </a:extLst>
            </p:cNvPr>
            <p:cNvSpPr/>
            <p:nvPr userDrawn="1"/>
          </p:nvSpPr>
          <p:spPr>
            <a:xfrm flipH="1" flipV="1">
              <a:off x="7382436" y="6469072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3D60CF8-6E67-43F1-9917-7CD7D8ACCDE7}"/>
                </a:ext>
              </a:extLst>
            </p:cNvPr>
            <p:cNvSpPr/>
            <p:nvPr userDrawn="1"/>
          </p:nvSpPr>
          <p:spPr>
            <a:xfrm flipH="1" flipV="1">
              <a:off x="11230183" y="331299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9164939F-6931-4C1F-8C8D-7E14F3ED983D}"/>
                </a:ext>
              </a:extLst>
            </p:cNvPr>
            <p:cNvSpPr/>
            <p:nvPr userDrawn="1"/>
          </p:nvSpPr>
          <p:spPr>
            <a:xfrm flipH="1" flipV="1">
              <a:off x="9880958" y="35507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5B7A0E6-F8E9-4ABB-B259-AA00940B371C}"/>
                </a:ext>
              </a:extLst>
            </p:cNvPr>
            <p:cNvSpPr/>
            <p:nvPr userDrawn="1"/>
          </p:nvSpPr>
          <p:spPr>
            <a:xfrm flipH="1" flipV="1">
              <a:off x="632355" y="197591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79F0332-877E-44C9-89FC-EC42B98001EC}"/>
                </a:ext>
              </a:extLst>
            </p:cNvPr>
            <p:cNvSpPr/>
            <p:nvPr userDrawn="1"/>
          </p:nvSpPr>
          <p:spPr>
            <a:xfrm flipH="1" flipV="1">
              <a:off x="11724280" y="510487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A926B572-E03F-4254-BBDF-2CA2D68738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083" y="6024619"/>
            <a:ext cx="1051042" cy="79141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FFC6218-504F-4F4D-AB11-82BFFFA8F1A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9" y="877724"/>
            <a:ext cx="959725" cy="9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3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그림 개체 틀 11">
            <a:extLst>
              <a:ext uri="{FF2B5EF4-FFF2-40B4-BE49-F238E27FC236}">
                <a16:creationId xmlns:a16="http://schemas.microsoft.com/office/drawing/2014/main" id="{262D864C-0812-4F51-8215-53E71083E5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F9C40CE-57C3-4E68-B116-05F5E393F517}"/>
              </a:ext>
            </a:extLst>
          </p:cNvPr>
          <p:cNvGrpSpPr/>
          <p:nvPr userDrawn="1"/>
        </p:nvGrpSpPr>
        <p:grpSpPr>
          <a:xfrm flipH="1" flipV="1">
            <a:off x="346973" y="276767"/>
            <a:ext cx="11576511" cy="6377280"/>
            <a:chOff x="346973" y="276767"/>
            <a:chExt cx="11576511" cy="6377280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BA1825EE-A22C-465E-B6F2-359502E04D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 flipV="1">
              <a:off x="958730" y="5846955"/>
              <a:ext cx="448140" cy="448140"/>
            </a:xfrm>
            <a:prstGeom prst="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02F109D3-BBAE-4E70-B550-C840AE52FA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2317" y="6093763"/>
              <a:ext cx="606939" cy="160660"/>
            </a:xfrm>
            <a:prstGeom prst="rect">
              <a:avLst/>
            </a:prstGeom>
          </p:spPr>
        </p:pic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9B41C20-9E9F-4C4A-A82D-AEDDF11F017A}"/>
                </a:ext>
              </a:extLst>
            </p:cNvPr>
            <p:cNvSpPr/>
            <p:nvPr userDrawn="1"/>
          </p:nvSpPr>
          <p:spPr>
            <a:xfrm flipH="1" flipV="1">
              <a:off x="1710902" y="27676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F2081D4-21EC-49B2-887C-A31A9BC6FAB6}"/>
                </a:ext>
              </a:extLst>
            </p:cNvPr>
            <p:cNvSpPr/>
            <p:nvPr userDrawn="1"/>
          </p:nvSpPr>
          <p:spPr>
            <a:xfrm flipH="1" flipV="1">
              <a:off x="11536180" y="4534822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B1B8245-545B-455F-9A60-C68DD785A766}"/>
                </a:ext>
              </a:extLst>
            </p:cNvPr>
            <p:cNvSpPr/>
            <p:nvPr userDrawn="1"/>
          </p:nvSpPr>
          <p:spPr>
            <a:xfrm flipH="1" flipV="1">
              <a:off x="6452066" y="6313143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1478441B-A477-4BC1-8DBD-8EF20947C168}"/>
                </a:ext>
              </a:extLst>
            </p:cNvPr>
            <p:cNvSpPr/>
            <p:nvPr userDrawn="1"/>
          </p:nvSpPr>
          <p:spPr>
            <a:xfrm flipH="1" flipV="1">
              <a:off x="11075864" y="6040336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966354F2-66F2-4160-A241-E548EBD87795}"/>
                </a:ext>
              </a:extLst>
            </p:cNvPr>
            <p:cNvSpPr/>
            <p:nvPr userDrawn="1"/>
          </p:nvSpPr>
          <p:spPr>
            <a:xfrm flipH="1" flipV="1">
              <a:off x="11718451" y="5214410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B64DC1-F846-431E-B5B5-13C111365039}"/>
                </a:ext>
              </a:extLst>
            </p:cNvPr>
            <p:cNvSpPr/>
            <p:nvPr userDrawn="1"/>
          </p:nvSpPr>
          <p:spPr>
            <a:xfrm flipH="1" flipV="1">
              <a:off x="3412841" y="6435899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DCD6516-18A0-422C-B580-9B5844297A77}"/>
                </a:ext>
              </a:extLst>
            </p:cNvPr>
            <p:cNvSpPr/>
            <p:nvPr userDrawn="1"/>
          </p:nvSpPr>
          <p:spPr>
            <a:xfrm flipH="1" flipV="1">
              <a:off x="346973" y="291903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8FE9D93-B1CF-4B94-AD12-FC91466FEC34}"/>
                </a:ext>
              </a:extLst>
            </p:cNvPr>
            <p:cNvSpPr/>
            <p:nvPr userDrawn="1"/>
          </p:nvSpPr>
          <p:spPr>
            <a:xfrm flipH="1" flipV="1">
              <a:off x="923158" y="965897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2F20F7A-7314-4569-A0AA-8A7B95145F9E}"/>
                </a:ext>
              </a:extLst>
            </p:cNvPr>
            <p:cNvSpPr/>
            <p:nvPr userDrawn="1"/>
          </p:nvSpPr>
          <p:spPr>
            <a:xfrm flipH="1" flipV="1">
              <a:off x="7382436" y="6469072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B0DA86F-80B8-469D-B889-6D866DF94DCB}"/>
                </a:ext>
              </a:extLst>
            </p:cNvPr>
            <p:cNvSpPr/>
            <p:nvPr userDrawn="1"/>
          </p:nvSpPr>
          <p:spPr>
            <a:xfrm flipH="1" flipV="1">
              <a:off x="11230183" y="331299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75E27A4-1164-4D26-9482-48539FFD20B3}"/>
                </a:ext>
              </a:extLst>
            </p:cNvPr>
            <p:cNvSpPr/>
            <p:nvPr userDrawn="1"/>
          </p:nvSpPr>
          <p:spPr>
            <a:xfrm flipH="1" flipV="1">
              <a:off x="9880958" y="35507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7BD70ED-2B1B-483C-9F7A-50C5A95E3114}"/>
                </a:ext>
              </a:extLst>
            </p:cNvPr>
            <p:cNvSpPr/>
            <p:nvPr userDrawn="1"/>
          </p:nvSpPr>
          <p:spPr>
            <a:xfrm flipH="1" flipV="1">
              <a:off x="632355" y="197591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D7599E8D-4B58-4614-921B-A342E0B2AC4F}"/>
                </a:ext>
              </a:extLst>
            </p:cNvPr>
            <p:cNvSpPr/>
            <p:nvPr userDrawn="1"/>
          </p:nvSpPr>
          <p:spPr>
            <a:xfrm flipH="1" flipV="1">
              <a:off x="11724280" y="510487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A7D030EB-EEB5-47F2-88FB-79DCC799F22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80" y="6004842"/>
            <a:ext cx="1051042" cy="79141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F8F0E69-E785-4339-8E52-6086609C90E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35" y="748842"/>
            <a:ext cx="1077901" cy="5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16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9376E7-EB59-43F0-B27E-8FEF0ADBD1FF}"/>
              </a:ext>
            </a:extLst>
          </p:cNvPr>
          <p:cNvGrpSpPr/>
          <p:nvPr userDrawn="1"/>
        </p:nvGrpSpPr>
        <p:grpSpPr>
          <a:xfrm>
            <a:off x="263759" y="136077"/>
            <a:ext cx="11471626" cy="6446169"/>
            <a:chOff x="263759" y="136077"/>
            <a:chExt cx="11471626" cy="6446169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73B94041-15E0-44F8-9F56-78777369F0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24081" y="618076"/>
              <a:ext cx="711304" cy="711304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B53DCEFA-2A4E-4A60-848F-CA0DD510B1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1184246" y="4366401"/>
              <a:ext cx="606939" cy="160660"/>
            </a:xfrm>
            <a:prstGeom prst="rect">
              <a:avLst/>
            </a:prstGeom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B285CCF-8434-4712-9CFD-53C412CBD33B}"/>
                </a:ext>
              </a:extLst>
            </p:cNvPr>
            <p:cNvSpPr/>
            <p:nvPr userDrawn="1"/>
          </p:nvSpPr>
          <p:spPr>
            <a:xfrm>
              <a:off x="9620825" y="1360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F0276F1-19ED-4FE9-9DE0-BBAD76A25F70}"/>
                </a:ext>
              </a:extLst>
            </p:cNvPr>
            <p:cNvSpPr/>
            <p:nvPr userDrawn="1"/>
          </p:nvSpPr>
          <p:spPr>
            <a:xfrm>
              <a:off x="8813742" y="6340355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D106DCAC-9323-4B08-9B6C-E1A72B9C75FB}"/>
                </a:ext>
              </a:extLst>
            </p:cNvPr>
            <p:cNvSpPr/>
            <p:nvPr userDrawn="1"/>
          </p:nvSpPr>
          <p:spPr>
            <a:xfrm>
              <a:off x="6730458" y="6845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F959C10-B0A8-4DDF-9F4A-5EDBDBCFE9B2}"/>
                </a:ext>
              </a:extLst>
            </p:cNvPr>
            <p:cNvSpPr/>
            <p:nvPr userDrawn="1"/>
          </p:nvSpPr>
          <p:spPr>
            <a:xfrm>
              <a:off x="652931" y="407638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DD20223-663B-4F11-8DF2-4C04DC3FB549}"/>
                </a:ext>
              </a:extLst>
            </p:cNvPr>
            <p:cNvSpPr/>
            <p:nvPr userDrawn="1"/>
          </p:nvSpPr>
          <p:spPr>
            <a:xfrm>
              <a:off x="624630" y="553937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0C0FADC-B2A6-47CA-9383-3B2CE60DD7CD}"/>
                </a:ext>
              </a:extLst>
            </p:cNvPr>
            <p:cNvSpPr/>
            <p:nvPr userDrawn="1"/>
          </p:nvSpPr>
          <p:spPr>
            <a:xfrm>
              <a:off x="695619" y="3958286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D60A97A-C8E0-44F8-900A-6441A8075E23}"/>
                </a:ext>
              </a:extLst>
            </p:cNvPr>
            <p:cNvSpPr/>
            <p:nvPr userDrawn="1"/>
          </p:nvSpPr>
          <p:spPr>
            <a:xfrm>
              <a:off x="263759" y="6171207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960C31B-64CC-4196-A293-3CB70836F221}"/>
                </a:ext>
              </a:extLst>
            </p:cNvPr>
            <p:cNvSpPr/>
            <p:nvPr userDrawn="1"/>
          </p:nvSpPr>
          <p:spPr>
            <a:xfrm>
              <a:off x="11548509" y="6390156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DA02092E-5014-4C18-9B03-71E8A6FA1813}"/>
                </a:ext>
              </a:extLst>
            </p:cNvPr>
            <p:cNvSpPr/>
            <p:nvPr userDrawn="1"/>
          </p:nvSpPr>
          <p:spPr>
            <a:xfrm>
              <a:off x="11222410" y="5986232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F1F5018-9F35-4AB5-86CB-65DB6E26B853}"/>
                </a:ext>
              </a:extLst>
            </p:cNvPr>
            <p:cNvSpPr/>
            <p:nvPr userDrawn="1"/>
          </p:nvSpPr>
          <p:spPr>
            <a:xfrm>
              <a:off x="622090" y="24879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B5A3C79-B6D8-4746-AB7A-07331779FFEA}"/>
                </a:ext>
              </a:extLst>
            </p:cNvPr>
            <p:cNvSpPr/>
            <p:nvPr userDrawn="1"/>
          </p:nvSpPr>
          <p:spPr>
            <a:xfrm>
              <a:off x="2002156" y="624724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5" name="Graphic 3">
            <a:hlinkClick r:id="rId6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9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그림 개체 틀 5">
            <a:extLst>
              <a:ext uri="{FF2B5EF4-FFF2-40B4-BE49-F238E27FC236}">
                <a16:creationId xmlns:a16="http://schemas.microsoft.com/office/drawing/2014/main" id="{52BE2E47-E6D2-4740-95F7-1FEED6D2A7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5226A05-1757-4996-82E0-9317155840C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91" y="5761852"/>
            <a:ext cx="1054624" cy="95614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9DDC7FD-C2B9-4938-91DE-0D65EA7987E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7" y="530275"/>
            <a:ext cx="959725" cy="9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94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그림 개체 틀 8">
            <a:extLst>
              <a:ext uri="{FF2B5EF4-FFF2-40B4-BE49-F238E27FC236}">
                <a16:creationId xmlns:a16="http://schemas.microsoft.com/office/drawing/2014/main" id="{468725A3-D85D-4BC1-8248-885EF83266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B622F6-96D7-4330-9F58-9FE3F208598E}"/>
              </a:ext>
            </a:extLst>
          </p:cNvPr>
          <p:cNvGrpSpPr/>
          <p:nvPr userDrawn="1"/>
        </p:nvGrpSpPr>
        <p:grpSpPr>
          <a:xfrm flipV="1">
            <a:off x="379490" y="257022"/>
            <a:ext cx="11398581" cy="6365211"/>
            <a:chOff x="379490" y="257022"/>
            <a:chExt cx="11398581" cy="6365211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634C55AC-F30B-44B2-A194-831D2B702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 flipV="1">
              <a:off x="380666" y="4527719"/>
              <a:ext cx="448140" cy="448140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ACB6D966-45A0-4508-8ED3-DFF99BE7DC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 flipH="1" flipV="1">
              <a:off x="379490" y="6461573"/>
              <a:ext cx="606939" cy="160660"/>
            </a:xfrm>
            <a:prstGeom prst="rect">
              <a:avLst/>
            </a:prstGeom>
          </p:spPr>
        </p:pic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BA538E1-14BE-424B-8C8E-1F6D8C1E2F51}"/>
                </a:ext>
              </a:extLst>
            </p:cNvPr>
            <p:cNvSpPr/>
            <p:nvPr userDrawn="1"/>
          </p:nvSpPr>
          <p:spPr>
            <a:xfrm flipH="1" flipV="1">
              <a:off x="11211037" y="1774681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61BAC44-0545-4D5E-B982-2B47A4318893}"/>
                </a:ext>
              </a:extLst>
            </p:cNvPr>
            <p:cNvSpPr/>
            <p:nvPr userDrawn="1"/>
          </p:nvSpPr>
          <p:spPr>
            <a:xfrm flipH="1" flipV="1">
              <a:off x="11536180" y="4534822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6257563-EF65-4A8C-A5AE-07128A32D330}"/>
                </a:ext>
              </a:extLst>
            </p:cNvPr>
            <p:cNvSpPr/>
            <p:nvPr userDrawn="1"/>
          </p:nvSpPr>
          <p:spPr>
            <a:xfrm flipH="1" flipV="1">
              <a:off x="6452066" y="6313143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84CA1240-18BB-4324-8A82-470184D82215}"/>
                </a:ext>
              </a:extLst>
            </p:cNvPr>
            <p:cNvSpPr/>
            <p:nvPr userDrawn="1"/>
          </p:nvSpPr>
          <p:spPr>
            <a:xfrm flipH="1" flipV="1">
              <a:off x="11075864" y="6040336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88E95D9-CC1C-4801-94F7-B52D29213D79}"/>
                </a:ext>
              </a:extLst>
            </p:cNvPr>
            <p:cNvSpPr/>
            <p:nvPr userDrawn="1"/>
          </p:nvSpPr>
          <p:spPr>
            <a:xfrm flipH="1" flipV="1">
              <a:off x="11175310" y="5965181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A217EC62-C801-4099-9D4F-F25C6EB838B0}"/>
                </a:ext>
              </a:extLst>
            </p:cNvPr>
            <p:cNvSpPr/>
            <p:nvPr userDrawn="1"/>
          </p:nvSpPr>
          <p:spPr>
            <a:xfrm flipH="1" flipV="1">
              <a:off x="4342488" y="642087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77F03CE-CE36-44E4-BCA7-8FA1FE6D867A}"/>
                </a:ext>
              </a:extLst>
            </p:cNvPr>
            <p:cNvSpPr/>
            <p:nvPr userDrawn="1"/>
          </p:nvSpPr>
          <p:spPr>
            <a:xfrm flipH="1" flipV="1">
              <a:off x="11578867" y="390598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1298D25-273A-4071-A21B-8E8611C6A903}"/>
                </a:ext>
              </a:extLst>
            </p:cNvPr>
            <p:cNvSpPr/>
            <p:nvPr userDrawn="1"/>
          </p:nvSpPr>
          <p:spPr>
            <a:xfrm flipH="1" flipV="1">
              <a:off x="379490" y="257022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63122F6-67D6-4517-9B96-65E91E4FAEC5}"/>
                </a:ext>
              </a:extLst>
            </p:cNvPr>
            <p:cNvSpPr/>
            <p:nvPr userDrawn="1"/>
          </p:nvSpPr>
          <p:spPr>
            <a:xfrm flipH="1" flipV="1">
              <a:off x="591759" y="547116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672D0948-2350-486F-AB66-FB5A7122CC9C}"/>
                </a:ext>
              </a:extLst>
            </p:cNvPr>
            <p:cNvSpPr/>
            <p:nvPr userDrawn="1"/>
          </p:nvSpPr>
          <p:spPr>
            <a:xfrm flipH="1" flipV="1">
              <a:off x="2704165" y="425865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4AA4C5C-199D-41FF-9AB2-A3EC5ED57401}"/>
                </a:ext>
              </a:extLst>
            </p:cNvPr>
            <p:cNvSpPr/>
            <p:nvPr userDrawn="1"/>
          </p:nvSpPr>
          <p:spPr>
            <a:xfrm flipH="1" flipV="1">
              <a:off x="9880958" y="35507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95320C2-691D-420F-8D42-CFBE1DF7AE16}"/>
                </a:ext>
              </a:extLst>
            </p:cNvPr>
            <p:cNvSpPr/>
            <p:nvPr userDrawn="1"/>
          </p:nvSpPr>
          <p:spPr>
            <a:xfrm flipH="1" flipV="1">
              <a:off x="632355" y="197591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CCE2B15A-224E-4934-A3A9-98D410CD15B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6" y="188986"/>
            <a:ext cx="1006278" cy="9812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F32D2BE-6ABE-4F28-B393-E6B80F7133A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5154">
            <a:off x="10528268" y="5866864"/>
            <a:ext cx="1067157" cy="8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8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2410662D-EB78-4EFA-8190-FE978281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2D425997-4843-4C42-A28A-039ECDF5531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F212FD-217B-463F-9578-99C48C8155CA}"/>
              </a:ext>
            </a:extLst>
          </p:cNvPr>
          <p:cNvGrpSpPr/>
          <p:nvPr userDrawn="1"/>
        </p:nvGrpSpPr>
        <p:grpSpPr>
          <a:xfrm flipH="1">
            <a:off x="653648" y="136077"/>
            <a:ext cx="10834068" cy="6476553"/>
            <a:chOff x="653648" y="136077"/>
            <a:chExt cx="10834068" cy="6476553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35D66B12-BD96-4131-B975-6E2ECD917F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76412" y="5766138"/>
              <a:ext cx="711304" cy="711304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1B2C666B-D33B-46CC-A16E-9C14D2037F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25125" y="371476"/>
              <a:ext cx="606939" cy="160660"/>
            </a:xfrm>
            <a:prstGeom prst="rect">
              <a:avLst/>
            </a:prstGeom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9F5D49F-6E7D-421B-BF01-205AFD4A636D}"/>
                </a:ext>
              </a:extLst>
            </p:cNvPr>
            <p:cNvSpPr/>
            <p:nvPr userDrawn="1"/>
          </p:nvSpPr>
          <p:spPr>
            <a:xfrm>
              <a:off x="9620825" y="1360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B73E448-BB16-444C-ACE5-D3FD4243B714}"/>
                </a:ext>
              </a:extLst>
            </p:cNvPr>
            <p:cNvSpPr/>
            <p:nvPr userDrawn="1"/>
          </p:nvSpPr>
          <p:spPr>
            <a:xfrm>
              <a:off x="11137842" y="288543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44051F5-5548-4D4A-B765-B0271D2BF5A6}"/>
                </a:ext>
              </a:extLst>
            </p:cNvPr>
            <p:cNvSpPr/>
            <p:nvPr userDrawn="1"/>
          </p:nvSpPr>
          <p:spPr>
            <a:xfrm>
              <a:off x="6715366" y="669764"/>
              <a:ext cx="142289" cy="142289"/>
            </a:xfrm>
            <a:custGeom>
              <a:avLst/>
              <a:gdLst>
                <a:gd name="connsiteX0" fmla="*/ 25331 w 238825"/>
                <a:gd name="connsiteY0" fmla="*/ 185761 h 238825"/>
                <a:gd name="connsiteX1" fmla="*/ 185761 w 238825"/>
                <a:gd name="connsiteY1" fmla="*/ 25331 h 238825"/>
                <a:gd name="connsiteX2" fmla="*/ 219535 w 238825"/>
                <a:gd name="connsiteY2" fmla="*/ 59106 h 238825"/>
                <a:gd name="connsiteX3" fmla="*/ 59106 w 238825"/>
                <a:gd name="connsiteY3" fmla="*/ 219535 h 23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25" h="238825">
                  <a:moveTo>
                    <a:pt x="25331" y="185761"/>
                  </a:moveTo>
                  <a:lnTo>
                    <a:pt x="185761" y="25331"/>
                  </a:lnTo>
                  <a:lnTo>
                    <a:pt x="219535" y="59106"/>
                  </a:lnTo>
                  <a:lnTo>
                    <a:pt x="59106" y="21953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CA71993-9685-406D-A10C-51DD118CCCCF}"/>
                </a:ext>
              </a:extLst>
            </p:cNvPr>
            <p:cNvSpPr/>
            <p:nvPr userDrawn="1"/>
          </p:nvSpPr>
          <p:spPr>
            <a:xfrm>
              <a:off x="6715677" y="669466"/>
              <a:ext cx="142289" cy="142289"/>
            </a:xfrm>
            <a:custGeom>
              <a:avLst/>
              <a:gdLst>
                <a:gd name="connsiteX0" fmla="*/ 25333 w 238825"/>
                <a:gd name="connsiteY0" fmla="*/ 59112 h 238825"/>
                <a:gd name="connsiteX1" fmla="*/ 59107 w 238825"/>
                <a:gd name="connsiteY1" fmla="*/ 25333 h 238825"/>
                <a:gd name="connsiteX2" fmla="*/ 219560 w 238825"/>
                <a:gd name="connsiteY2" fmla="*/ 185763 h 238825"/>
                <a:gd name="connsiteX3" fmla="*/ 185785 w 238825"/>
                <a:gd name="connsiteY3" fmla="*/ 219542 h 23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25" h="238825">
                  <a:moveTo>
                    <a:pt x="25333" y="59112"/>
                  </a:moveTo>
                  <a:lnTo>
                    <a:pt x="59107" y="25333"/>
                  </a:lnTo>
                  <a:lnTo>
                    <a:pt x="219560" y="185763"/>
                  </a:lnTo>
                  <a:lnTo>
                    <a:pt x="185785" y="219542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CAE43BA-B32F-4850-A9D7-4DB34EE054F3}"/>
                </a:ext>
              </a:extLst>
            </p:cNvPr>
            <p:cNvSpPr/>
            <p:nvPr userDrawn="1"/>
          </p:nvSpPr>
          <p:spPr>
            <a:xfrm>
              <a:off x="788107" y="703379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F1A7FD2-6CF2-443C-9A14-23EE1E414398}"/>
                </a:ext>
              </a:extLst>
            </p:cNvPr>
            <p:cNvSpPr/>
            <p:nvPr userDrawn="1"/>
          </p:nvSpPr>
          <p:spPr>
            <a:xfrm>
              <a:off x="653649" y="908291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0A0FB94-2EC9-421E-B7CB-A0214C613903}"/>
                </a:ext>
              </a:extLst>
            </p:cNvPr>
            <p:cNvSpPr/>
            <p:nvPr userDrawn="1"/>
          </p:nvSpPr>
          <p:spPr>
            <a:xfrm>
              <a:off x="653648" y="432173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903694E-5AB9-4FDD-8B05-0D1E4F962FA1}"/>
                </a:ext>
              </a:extLst>
            </p:cNvPr>
            <p:cNvSpPr/>
            <p:nvPr userDrawn="1"/>
          </p:nvSpPr>
          <p:spPr>
            <a:xfrm>
              <a:off x="6689959" y="6456112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5ED7A14-7195-457D-8945-9A5EE0B62B59}"/>
                </a:ext>
              </a:extLst>
            </p:cNvPr>
            <p:cNvSpPr/>
            <p:nvPr userDrawn="1"/>
          </p:nvSpPr>
          <p:spPr>
            <a:xfrm>
              <a:off x="2939395" y="5799009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724BD45-85D6-4C29-BEB0-FDB5E19DA011}"/>
                </a:ext>
              </a:extLst>
            </p:cNvPr>
            <p:cNvSpPr/>
            <p:nvPr userDrawn="1"/>
          </p:nvSpPr>
          <p:spPr>
            <a:xfrm>
              <a:off x="2613296" y="5395085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162C706B-B80D-41BB-A5B6-27BBAB89E9A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273">
            <a:off x="10004696" y="398968"/>
            <a:ext cx="1077901" cy="57476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9E0ACAA-DC2C-4591-AF1D-8971C55E34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9851">
            <a:off x="344794" y="5736824"/>
            <a:ext cx="1067157" cy="8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76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978F5E-258E-4976-8382-DFAFDF2C4804}"/>
              </a:ext>
            </a:extLst>
          </p:cNvPr>
          <p:cNvGrpSpPr/>
          <p:nvPr userDrawn="1"/>
        </p:nvGrpSpPr>
        <p:grpSpPr>
          <a:xfrm flipV="1">
            <a:off x="653648" y="136077"/>
            <a:ext cx="10834068" cy="6476553"/>
            <a:chOff x="653648" y="136077"/>
            <a:chExt cx="10834068" cy="6476553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55EB5340-8E8D-4D1A-B87C-34CB63643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76412" y="5766138"/>
              <a:ext cx="711304" cy="711304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C0CC008E-F062-4376-BA52-DABA9BF418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25125" y="371476"/>
              <a:ext cx="606939" cy="160660"/>
            </a:xfrm>
            <a:prstGeom prst="rect">
              <a:avLst/>
            </a:prstGeom>
          </p:spPr>
        </p:pic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6A17BF19-EE65-4AAB-8155-D26DDD415E5C}"/>
                </a:ext>
              </a:extLst>
            </p:cNvPr>
            <p:cNvSpPr/>
            <p:nvPr userDrawn="1"/>
          </p:nvSpPr>
          <p:spPr>
            <a:xfrm>
              <a:off x="9620825" y="1360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D9D27BFF-A48D-4A28-9C49-5A0A42E4F2C6}"/>
                </a:ext>
              </a:extLst>
            </p:cNvPr>
            <p:cNvSpPr/>
            <p:nvPr userDrawn="1"/>
          </p:nvSpPr>
          <p:spPr>
            <a:xfrm>
              <a:off x="11137842" y="288543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DEA6E43-DA25-4905-904A-60B459C5BC40}"/>
                </a:ext>
              </a:extLst>
            </p:cNvPr>
            <p:cNvSpPr/>
            <p:nvPr userDrawn="1"/>
          </p:nvSpPr>
          <p:spPr>
            <a:xfrm>
              <a:off x="6715366" y="669764"/>
              <a:ext cx="142289" cy="142289"/>
            </a:xfrm>
            <a:custGeom>
              <a:avLst/>
              <a:gdLst>
                <a:gd name="connsiteX0" fmla="*/ 25331 w 238825"/>
                <a:gd name="connsiteY0" fmla="*/ 185761 h 238825"/>
                <a:gd name="connsiteX1" fmla="*/ 185761 w 238825"/>
                <a:gd name="connsiteY1" fmla="*/ 25331 h 238825"/>
                <a:gd name="connsiteX2" fmla="*/ 219535 w 238825"/>
                <a:gd name="connsiteY2" fmla="*/ 59106 h 238825"/>
                <a:gd name="connsiteX3" fmla="*/ 59106 w 238825"/>
                <a:gd name="connsiteY3" fmla="*/ 219535 h 23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25" h="238825">
                  <a:moveTo>
                    <a:pt x="25331" y="185761"/>
                  </a:moveTo>
                  <a:lnTo>
                    <a:pt x="185761" y="25331"/>
                  </a:lnTo>
                  <a:lnTo>
                    <a:pt x="219535" y="59106"/>
                  </a:lnTo>
                  <a:lnTo>
                    <a:pt x="59106" y="21953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B566894-801A-49A7-9852-B72000B9CAF7}"/>
                </a:ext>
              </a:extLst>
            </p:cNvPr>
            <p:cNvSpPr/>
            <p:nvPr userDrawn="1"/>
          </p:nvSpPr>
          <p:spPr>
            <a:xfrm>
              <a:off x="6715677" y="669466"/>
              <a:ext cx="142289" cy="142289"/>
            </a:xfrm>
            <a:custGeom>
              <a:avLst/>
              <a:gdLst>
                <a:gd name="connsiteX0" fmla="*/ 25333 w 238825"/>
                <a:gd name="connsiteY0" fmla="*/ 59112 h 238825"/>
                <a:gd name="connsiteX1" fmla="*/ 59107 w 238825"/>
                <a:gd name="connsiteY1" fmla="*/ 25333 h 238825"/>
                <a:gd name="connsiteX2" fmla="*/ 219560 w 238825"/>
                <a:gd name="connsiteY2" fmla="*/ 185763 h 238825"/>
                <a:gd name="connsiteX3" fmla="*/ 185785 w 238825"/>
                <a:gd name="connsiteY3" fmla="*/ 219542 h 23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25" h="238825">
                  <a:moveTo>
                    <a:pt x="25333" y="59112"/>
                  </a:moveTo>
                  <a:lnTo>
                    <a:pt x="59107" y="25333"/>
                  </a:lnTo>
                  <a:lnTo>
                    <a:pt x="219560" y="185763"/>
                  </a:lnTo>
                  <a:lnTo>
                    <a:pt x="185785" y="219542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F8D0A71-A374-429F-BE07-E86EC826B008}"/>
                </a:ext>
              </a:extLst>
            </p:cNvPr>
            <p:cNvSpPr/>
            <p:nvPr userDrawn="1"/>
          </p:nvSpPr>
          <p:spPr>
            <a:xfrm>
              <a:off x="788107" y="703379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38ADDFC-F71C-4F03-8077-2F9A332A2DAC}"/>
                </a:ext>
              </a:extLst>
            </p:cNvPr>
            <p:cNvSpPr/>
            <p:nvPr userDrawn="1"/>
          </p:nvSpPr>
          <p:spPr>
            <a:xfrm>
              <a:off x="653649" y="908291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DC71FD6-EA74-4433-A088-C724CE82FA24}"/>
                </a:ext>
              </a:extLst>
            </p:cNvPr>
            <p:cNvSpPr/>
            <p:nvPr userDrawn="1"/>
          </p:nvSpPr>
          <p:spPr>
            <a:xfrm>
              <a:off x="653648" y="432173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6CDD313-DDB5-4CF1-A6FE-D63E1D75C2D0}"/>
                </a:ext>
              </a:extLst>
            </p:cNvPr>
            <p:cNvSpPr/>
            <p:nvPr userDrawn="1"/>
          </p:nvSpPr>
          <p:spPr>
            <a:xfrm>
              <a:off x="6689959" y="6456112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48C21C0-059E-4663-BF93-2211765D5E2E}"/>
                </a:ext>
              </a:extLst>
            </p:cNvPr>
            <p:cNvSpPr/>
            <p:nvPr userDrawn="1"/>
          </p:nvSpPr>
          <p:spPr>
            <a:xfrm>
              <a:off x="2939395" y="5799009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D307AF5-44E5-492E-9A09-FEFA81A31534}"/>
                </a:ext>
              </a:extLst>
            </p:cNvPr>
            <p:cNvSpPr/>
            <p:nvPr userDrawn="1"/>
          </p:nvSpPr>
          <p:spPr>
            <a:xfrm>
              <a:off x="2613296" y="5395085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AFF641C-B0BB-4ADF-B688-E80DCD61616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8980">
            <a:off x="447116" y="214336"/>
            <a:ext cx="1054624" cy="9561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A4AC4A9-00F9-419A-BCD5-FE88F4EA3D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030" y="5609105"/>
            <a:ext cx="959725" cy="9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46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392F17-770F-480B-B330-395D203174C6}"/>
              </a:ext>
            </a:extLst>
          </p:cNvPr>
          <p:cNvGrpSpPr/>
          <p:nvPr userDrawn="1"/>
        </p:nvGrpSpPr>
        <p:grpSpPr>
          <a:xfrm flipH="1" flipV="1">
            <a:off x="653648" y="136077"/>
            <a:ext cx="10834068" cy="6476553"/>
            <a:chOff x="653648" y="136077"/>
            <a:chExt cx="10834068" cy="6476553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87915ACB-E8A0-41CE-B171-B1F4FBE495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76412" y="5766138"/>
              <a:ext cx="711304" cy="711304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C1C78C70-CAFF-49F7-903F-0C1C3897BC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25125" y="371476"/>
              <a:ext cx="606939" cy="160660"/>
            </a:xfrm>
            <a:prstGeom prst="rect">
              <a:avLst/>
            </a:prstGeom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C37A26A-B54E-457B-A7EF-E76DAB4AF7D3}"/>
                </a:ext>
              </a:extLst>
            </p:cNvPr>
            <p:cNvSpPr/>
            <p:nvPr userDrawn="1"/>
          </p:nvSpPr>
          <p:spPr>
            <a:xfrm>
              <a:off x="9620825" y="1360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20CC5D2-1305-4CB6-935D-0C157A60CE35}"/>
                </a:ext>
              </a:extLst>
            </p:cNvPr>
            <p:cNvSpPr/>
            <p:nvPr userDrawn="1"/>
          </p:nvSpPr>
          <p:spPr>
            <a:xfrm>
              <a:off x="11137842" y="2885434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76E14A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119B60F-C980-47DD-AC35-4706679B56FE}"/>
                </a:ext>
              </a:extLst>
            </p:cNvPr>
            <p:cNvSpPr/>
            <p:nvPr userDrawn="1"/>
          </p:nvSpPr>
          <p:spPr>
            <a:xfrm>
              <a:off x="6715366" y="669764"/>
              <a:ext cx="142289" cy="142289"/>
            </a:xfrm>
            <a:custGeom>
              <a:avLst/>
              <a:gdLst>
                <a:gd name="connsiteX0" fmla="*/ 25331 w 238825"/>
                <a:gd name="connsiteY0" fmla="*/ 185761 h 238825"/>
                <a:gd name="connsiteX1" fmla="*/ 185761 w 238825"/>
                <a:gd name="connsiteY1" fmla="*/ 25331 h 238825"/>
                <a:gd name="connsiteX2" fmla="*/ 219535 w 238825"/>
                <a:gd name="connsiteY2" fmla="*/ 59106 h 238825"/>
                <a:gd name="connsiteX3" fmla="*/ 59106 w 238825"/>
                <a:gd name="connsiteY3" fmla="*/ 219535 h 23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25" h="238825">
                  <a:moveTo>
                    <a:pt x="25331" y="185761"/>
                  </a:moveTo>
                  <a:lnTo>
                    <a:pt x="185761" y="25331"/>
                  </a:lnTo>
                  <a:lnTo>
                    <a:pt x="219535" y="59106"/>
                  </a:lnTo>
                  <a:lnTo>
                    <a:pt x="59106" y="21953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0ECA5A0-ACA7-4025-A6D2-2DF222147EA6}"/>
                </a:ext>
              </a:extLst>
            </p:cNvPr>
            <p:cNvSpPr/>
            <p:nvPr userDrawn="1"/>
          </p:nvSpPr>
          <p:spPr>
            <a:xfrm>
              <a:off x="6715677" y="669466"/>
              <a:ext cx="142289" cy="142289"/>
            </a:xfrm>
            <a:custGeom>
              <a:avLst/>
              <a:gdLst>
                <a:gd name="connsiteX0" fmla="*/ 25333 w 238825"/>
                <a:gd name="connsiteY0" fmla="*/ 59112 h 238825"/>
                <a:gd name="connsiteX1" fmla="*/ 59107 w 238825"/>
                <a:gd name="connsiteY1" fmla="*/ 25333 h 238825"/>
                <a:gd name="connsiteX2" fmla="*/ 219560 w 238825"/>
                <a:gd name="connsiteY2" fmla="*/ 185763 h 238825"/>
                <a:gd name="connsiteX3" fmla="*/ 185785 w 238825"/>
                <a:gd name="connsiteY3" fmla="*/ 219542 h 23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25" h="238825">
                  <a:moveTo>
                    <a:pt x="25333" y="59112"/>
                  </a:moveTo>
                  <a:lnTo>
                    <a:pt x="59107" y="25333"/>
                  </a:lnTo>
                  <a:lnTo>
                    <a:pt x="219560" y="185763"/>
                  </a:lnTo>
                  <a:lnTo>
                    <a:pt x="185785" y="219542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06CE48B2-BF18-463F-9671-241689403D7D}"/>
                </a:ext>
              </a:extLst>
            </p:cNvPr>
            <p:cNvSpPr/>
            <p:nvPr userDrawn="1"/>
          </p:nvSpPr>
          <p:spPr>
            <a:xfrm>
              <a:off x="788107" y="703379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1B16DA6C-2496-4BD7-AAB1-83B3363EFC77}"/>
                </a:ext>
              </a:extLst>
            </p:cNvPr>
            <p:cNvSpPr/>
            <p:nvPr userDrawn="1"/>
          </p:nvSpPr>
          <p:spPr>
            <a:xfrm>
              <a:off x="653649" y="908291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7557104-C67F-442A-840F-C226DA0C3E6A}"/>
                </a:ext>
              </a:extLst>
            </p:cNvPr>
            <p:cNvSpPr/>
            <p:nvPr userDrawn="1"/>
          </p:nvSpPr>
          <p:spPr>
            <a:xfrm>
              <a:off x="653648" y="4321730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0BBE851-F94B-410C-AF53-B10F05BDB196}"/>
                </a:ext>
              </a:extLst>
            </p:cNvPr>
            <p:cNvSpPr/>
            <p:nvPr userDrawn="1"/>
          </p:nvSpPr>
          <p:spPr>
            <a:xfrm>
              <a:off x="6689959" y="6456112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C3CA7A4-C7E6-48B5-9E87-DB4B5A787AAA}"/>
                </a:ext>
              </a:extLst>
            </p:cNvPr>
            <p:cNvSpPr/>
            <p:nvPr userDrawn="1"/>
          </p:nvSpPr>
          <p:spPr>
            <a:xfrm>
              <a:off x="2939395" y="5799009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903083E5-D3C1-4E97-BD30-7464C8E3F9CD}"/>
                </a:ext>
              </a:extLst>
            </p:cNvPr>
            <p:cNvSpPr/>
            <p:nvPr userDrawn="1"/>
          </p:nvSpPr>
          <p:spPr>
            <a:xfrm>
              <a:off x="2613296" y="5395085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CFEDE26C-0488-4466-9C29-AD3E3E2CA68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770" y="6100605"/>
            <a:ext cx="1054624" cy="7573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9B3C8D2-D728-4FAB-A446-7943272D3F5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8675">
            <a:off x="559825" y="633741"/>
            <a:ext cx="1056414" cy="7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3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731A78-BFC1-40C4-A529-46299BFD633C}"/>
              </a:ext>
            </a:extLst>
          </p:cNvPr>
          <p:cNvGrpSpPr/>
          <p:nvPr userDrawn="1"/>
        </p:nvGrpSpPr>
        <p:grpSpPr>
          <a:xfrm>
            <a:off x="263759" y="136077"/>
            <a:ext cx="11471626" cy="6446169"/>
            <a:chOff x="263759" y="136077"/>
            <a:chExt cx="11471626" cy="6446169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82DAF9EE-A9A5-4CC2-8926-DF69B8AB6D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24081" y="618076"/>
              <a:ext cx="711304" cy="711304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448064AD-B332-4EB9-AACF-2147D9A7B1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11184246" y="4366401"/>
              <a:ext cx="606939" cy="160660"/>
            </a:xfrm>
            <a:prstGeom prst="rect">
              <a:avLst/>
            </a:prstGeom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A3A3B77-EAA0-4A4A-B034-FE3F1CC587E1}"/>
                </a:ext>
              </a:extLst>
            </p:cNvPr>
            <p:cNvSpPr/>
            <p:nvPr userDrawn="1"/>
          </p:nvSpPr>
          <p:spPr>
            <a:xfrm>
              <a:off x="9620825" y="1360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095DC87-7E7C-4C62-919F-8068494D871D}"/>
                </a:ext>
              </a:extLst>
            </p:cNvPr>
            <p:cNvSpPr/>
            <p:nvPr userDrawn="1"/>
          </p:nvSpPr>
          <p:spPr>
            <a:xfrm>
              <a:off x="8813742" y="6340355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2AC7B71D-8147-4639-A1B9-82E9B83D65B0}"/>
                </a:ext>
              </a:extLst>
            </p:cNvPr>
            <p:cNvSpPr/>
            <p:nvPr userDrawn="1"/>
          </p:nvSpPr>
          <p:spPr>
            <a:xfrm>
              <a:off x="6730458" y="6845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60C4F0B-19F0-4658-9003-55BCA0C362E9}"/>
                </a:ext>
              </a:extLst>
            </p:cNvPr>
            <p:cNvSpPr/>
            <p:nvPr userDrawn="1"/>
          </p:nvSpPr>
          <p:spPr>
            <a:xfrm>
              <a:off x="652931" y="407638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1BEEBE1-F164-4332-933F-A162ACA7125D}"/>
                </a:ext>
              </a:extLst>
            </p:cNvPr>
            <p:cNvSpPr/>
            <p:nvPr userDrawn="1"/>
          </p:nvSpPr>
          <p:spPr>
            <a:xfrm>
              <a:off x="624630" y="553937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E92CDF3-EB6B-494D-8101-11C52D0D4FF3}"/>
                </a:ext>
              </a:extLst>
            </p:cNvPr>
            <p:cNvSpPr/>
            <p:nvPr userDrawn="1"/>
          </p:nvSpPr>
          <p:spPr>
            <a:xfrm>
              <a:off x="695619" y="3958286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82DE311-332F-4BE7-ADE9-C77D0DC8A9D0}"/>
                </a:ext>
              </a:extLst>
            </p:cNvPr>
            <p:cNvSpPr/>
            <p:nvPr userDrawn="1"/>
          </p:nvSpPr>
          <p:spPr>
            <a:xfrm>
              <a:off x="263759" y="6171207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7A2DBE7-6B8F-4C7F-B212-AE713289F462}"/>
                </a:ext>
              </a:extLst>
            </p:cNvPr>
            <p:cNvSpPr/>
            <p:nvPr userDrawn="1"/>
          </p:nvSpPr>
          <p:spPr>
            <a:xfrm>
              <a:off x="11548509" y="6390156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A77951A-2224-4353-9C4E-230E35A521FD}"/>
                </a:ext>
              </a:extLst>
            </p:cNvPr>
            <p:cNvSpPr/>
            <p:nvPr userDrawn="1"/>
          </p:nvSpPr>
          <p:spPr>
            <a:xfrm>
              <a:off x="11222410" y="5986232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A040C48-4A87-4921-9FC4-37F3BD21BFA5}"/>
                </a:ext>
              </a:extLst>
            </p:cNvPr>
            <p:cNvSpPr/>
            <p:nvPr userDrawn="1"/>
          </p:nvSpPr>
          <p:spPr>
            <a:xfrm>
              <a:off x="622090" y="24879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937BEC1-7B2C-4B65-8BD5-BB278F7D5868}"/>
                </a:ext>
              </a:extLst>
            </p:cNvPr>
            <p:cNvSpPr/>
            <p:nvPr userDrawn="1"/>
          </p:nvSpPr>
          <p:spPr>
            <a:xfrm>
              <a:off x="2002156" y="624724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CA052229-1B1E-428F-B0C5-1CFFF0FA7A7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3951">
            <a:off x="606200" y="5617150"/>
            <a:ext cx="870199" cy="96509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79579FB-2294-40C1-9FC2-9B29E0AD36E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7518">
            <a:off x="10693308" y="404059"/>
            <a:ext cx="1058204" cy="10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6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AC35C9-0309-463E-A4E6-F9C7DF6ABDAB}"/>
              </a:ext>
            </a:extLst>
          </p:cNvPr>
          <p:cNvGrpSpPr/>
          <p:nvPr userDrawn="1"/>
        </p:nvGrpSpPr>
        <p:grpSpPr>
          <a:xfrm flipH="1">
            <a:off x="263759" y="136077"/>
            <a:ext cx="11471626" cy="6446169"/>
            <a:chOff x="263759" y="136077"/>
            <a:chExt cx="11471626" cy="6446169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D8032D7F-0D29-4E8E-B075-59DBB512E7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24081" y="618076"/>
              <a:ext cx="711304" cy="711304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1679BC77-6354-490C-8367-63C79E2437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11184246" y="4366401"/>
              <a:ext cx="606939" cy="160660"/>
            </a:xfrm>
            <a:prstGeom prst="rect">
              <a:avLst/>
            </a:prstGeom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6F49EFA-2D94-4DD3-BACC-8075FA7A4CC5}"/>
                </a:ext>
              </a:extLst>
            </p:cNvPr>
            <p:cNvSpPr/>
            <p:nvPr userDrawn="1"/>
          </p:nvSpPr>
          <p:spPr>
            <a:xfrm>
              <a:off x="9620825" y="1360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D0412A5-8643-402F-81E0-F66AD59D8D15}"/>
                </a:ext>
              </a:extLst>
            </p:cNvPr>
            <p:cNvSpPr/>
            <p:nvPr userDrawn="1"/>
          </p:nvSpPr>
          <p:spPr>
            <a:xfrm>
              <a:off x="8813742" y="6340355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CE699C8-6E75-494C-955A-B986CF56DCD7}"/>
                </a:ext>
              </a:extLst>
            </p:cNvPr>
            <p:cNvSpPr/>
            <p:nvPr userDrawn="1"/>
          </p:nvSpPr>
          <p:spPr>
            <a:xfrm>
              <a:off x="6730458" y="6845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C7D5689-EC29-40BC-8CDD-DFB641A9237E}"/>
                </a:ext>
              </a:extLst>
            </p:cNvPr>
            <p:cNvSpPr/>
            <p:nvPr userDrawn="1"/>
          </p:nvSpPr>
          <p:spPr>
            <a:xfrm>
              <a:off x="652931" y="407638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B60AE8D-44F8-456B-9668-8FB3C40CB4C1}"/>
                </a:ext>
              </a:extLst>
            </p:cNvPr>
            <p:cNvSpPr/>
            <p:nvPr userDrawn="1"/>
          </p:nvSpPr>
          <p:spPr>
            <a:xfrm>
              <a:off x="624630" y="553937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9482D7B3-94EE-4607-B9A9-1EB231DAAE96}"/>
                </a:ext>
              </a:extLst>
            </p:cNvPr>
            <p:cNvSpPr/>
            <p:nvPr userDrawn="1"/>
          </p:nvSpPr>
          <p:spPr>
            <a:xfrm>
              <a:off x="695619" y="3958286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56BC1BC6-C91C-4E08-9997-EFA983085EC8}"/>
                </a:ext>
              </a:extLst>
            </p:cNvPr>
            <p:cNvSpPr/>
            <p:nvPr userDrawn="1"/>
          </p:nvSpPr>
          <p:spPr>
            <a:xfrm>
              <a:off x="263759" y="6171207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62F176C-E8BA-4C4B-8E0A-D4880579F3EB}"/>
                </a:ext>
              </a:extLst>
            </p:cNvPr>
            <p:cNvSpPr/>
            <p:nvPr userDrawn="1"/>
          </p:nvSpPr>
          <p:spPr>
            <a:xfrm>
              <a:off x="11548509" y="6390156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2C99CAC-9495-4CB6-A5BD-61FDE50A3507}"/>
                </a:ext>
              </a:extLst>
            </p:cNvPr>
            <p:cNvSpPr/>
            <p:nvPr userDrawn="1"/>
          </p:nvSpPr>
          <p:spPr>
            <a:xfrm>
              <a:off x="11222410" y="5986232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4F1954A4-8E39-4996-B0DF-A139BD845D65}"/>
                </a:ext>
              </a:extLst>
            </p:cNvPr>
            <p:cNvSpPr/>
            <p:nvPr userDrawn="1"/>
          </p:nvSpPr>
          <p:spPr>
            <a:xfrm>
              <a:off x="622090" y="24879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80EAE82-A395-4763-8674-647BFFF3F057}"/>
                </a:ext>
              </a:extLst>
            </p:cNvPr>
            <p:cNvSpPr/>
            <p:nvPr userDrawn="1"/>
          </p:nvSpPr>
          <p:spPr>
            <a:xfrm>
              <a:off x="2002156" y="624724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1678BBA5-76F5-4E85-ACAD-C5E54B5AA28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4709">
            <a:off x="684246" y="553937"/>
            <a:ext cx="1051042" cy="79141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482C7A0-0C91-448C-B7FB-BCBE40EAA13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723" y="5637628"/>
            <a:ext cx="683983" cy="10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52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391144-B37E-458E-914F-48E70AB73FAD}"/>
              </a:ext>
            </a:extLst>
          </p:cNvPr>
          <p:cNvGrpSpPr/>
          <p:nvPr userDrawn="1"/>
        </p:nvGrpSpPr>
        <p:grpSpPr>
          <a:xfrm flipV="1">
            <a:off x="263759" y="136077"/>
            <a:ext cx="11471626" cy="6446169"/>
            <a:chOff x="263759" y="136077"/>
            <a:chExt cx="11471626" cy="6446169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F1A6DD8A-DEBA-4341-9548-B43ED5659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24081" y="618076"/>
              <a:ext cx="711304" cy="711304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7FEDE0F2-D0B5-4D50-A7DE-50C9863B6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11184246" y="4366401"/>
              <a:ext cx="606939" cy="160660"/>
            </a:xfrm>
            <a:prstGeom prst="rect">
              <a:avLst/>
            </a:prstGeom>
          </p:spPr>
        </p:pic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E849887-06AC-4751-BE1D-CB93E5475EC5}"/>
                </a:ext>
              </a:extLst>
            </p:cNvPr>
            <p:cNvSpPr/>
            <p:nvPr userDrawn="1"/>
          </p:nvSpPr>
          <p:spPr>
            <a:xfrm>
              <a:off x="9620825" y="1360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E9DD530-985E-4239-A7FA-900A8C2601CE}"/>
                </a:ext>
              </a:extLst>
            </p:cNvPr>
            <p:cNvSpPr/>
            <p:nvPr userDrawn="1"/>
          </p:nvSpPr>
          <p:spPr>
            <a:xfrm>
              <a:off x="8813742" y="6340355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C5191955-C21D-4C3A-90B6-C56F2361BFCF}"/>
                </a:ext>
              </a:extLst>
            </p:cNvPr>
            <p:cNvSpPr/>
            <p:nvPr userDrawn="1"/>
          </p:nvSpPr>
          <p:spPr>
            <a:xfrm>
              <a:off x="6730458" y="6845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B203ED0-FDE2-458C-8F13-CC3AEE24A5B2}"/>
                </a:ext>
              </a:extLst>
            </p:cNvPr>
            <p:cNvSpPr/>
            <p:nvPr userDrawn="1"/>
          </p:nvSpPr>
          <p:spPr>
            <a:xfrm>
              <a:off x="652931" y="407638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39B7E15-7CD8-478F-8588-FA9D9B8FBE56}"/>
                </a:ext>
              </a:extLst>
            </p:cNvPr>
            <p:cNvSpPr/>
            <p:nvPr userDrawn="1"/>
          </p:nvSpPr>
          <p:spPr>
            <a:xfrm>
              <a:off x="624630" y="553937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05D1AD8-1965-4D4E-AA4C-519AD858575D}"/>
                </a:ext>
              </a:extLst>
            </p:cNvPr>
            <p:cNvSpPr/>
            <p:nvPr userDrawn="1"/>
          </p:nvSpPr>
          <p:spPr>
            <a:xfrm>
              <a:off x="695619" y="3958286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2B59F34-5263-444C-9F0E-886CCFF1988B}"/>
                </a:ext>
              </a:extLst>
            </p:cNvPr>
            <p:cNvSpPr/>
            <p:nvPr userDrawn="1"/>
          </p:nvSpPr>
          <p:spPr>
            <a:xfrm>
              <a:off x="263759" y="6171207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E92F3958-3FBC-40DA-A68A-57D5092B3B04}"/>
                </a:ext>
              </a:extLst>
            </p:cNvPr>
            <p:cNvSpPr/>
            <p:nvPr userDrawn="1"/>
          </p:nvSpPr>
          <p:spPr>
            <a:xfrm>
              <a:off x="11548509" y="6390156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02BA85F-7C81-4AF1-8868-EFF993E23C34}"/>
                </a:ext>
              </a:extLst>
            </p:cNvPr>
            <p:cNvSpPr/>
            <p:nvPr userDrawn="1"/>
          </p:nvSpPr>
          <p:spPr>
            <a:xfrm>
              <a:off x="11222410" y="5986232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384D8E4-B6BA-4E6B-8DFB-95CC6C7DEF55}"/>
                </a:ext>
              </a:extLst>
            </p:cNvPr>
            <p:cNvSpPr/>
            <p:nvPr userDrawn="1"/>
          </p:nvSpPr>
          <p:spPr>
            <a:xfrm>
              <a:off x="622090" y="24879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86BD02B-64EC-4AF4-A932-19B000DFE5EA}"/>
                </a:ext>
              </a:extLst>
            </p:cNvPr>
            <p:cNvSpPr/>
            <p:nvPr userDrawn="1"/>
          </p:nvSpPr>
          <p:spPr>
            <a:xfrm>
              <a:off x="2002156" y="624724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B170435D-869E-4867-8A97-128100A3538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330" y="5835299"/>
            <a:ext cx="1022393" cy="95077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E6DF195-E0DE-47EB-9F83-0FF9B70D639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9" y="151789"/>
            <a:ext cx="945401" cy="10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CEA7CF22-4FC5-4A41-BF69-D015B9A8B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11ED6D7-2CCD-45B2-8E0A-61AA8B68942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24A379-7CE1-4898-8BA0-50A255FA0983}"/>
              </a:ext>
            </a:extLst>
          </p:cNvPr>
          <p:cNvGrpSpPr/>
          <p:nvPr userDrawn="1"/>
        </p:nvGrpSpPr>
        <p:grpSpPr>
          <a:xfrm flipH="1" flipV="1">
            <a:off x="263759" y="136077"/>
            <a:ext cx="11471626" cy="6446169"/>
            <a:chOff x="263759" y="136077"/>
            <a:chExt cx="11471626" cy="6446169"/>
          </a:xfrm>
        </p:grpSpPr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ED9BD5F-F8A0-4E46-B0F3-187EC9F043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24081" y="618076"/>
              <a:ext cx="711304" cy="711304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385B0D7A-11BD-4125-AC4A-8FD12B8C98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11184246" y="4366401"/>
              <a:ext cx="606939" cy="160660"/>
            </a:xfrm>
            <a:prstGeom prst="rect">
              <a:avLst/>
            </a:prstGeom>
          </p:spPr>
        </p:pic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5907FBF-521B-44E6-B4FB-65AEA6298C5A}"/>
                </a:ext>
              </a:extLst>
            </p:cNvPr>
            <p:cNvSpPr/>
            <p:nvPr userDrawn="1"/>
          </p:nvSpPr>
          <p:spPr>
            <a:xfrm>
              <a:off x="9620825" y="136077"/>
              <a:ext cx="227662" cy="227662"/>
            </a:xfrm>
            <a:custGeom>
              <a:avLst/>
              <a:gdLst>
                <a:gd name="connsiteX0" fmla="*/ 200135 w 382120"/>
                <a:gd name="connsiteY0" fmla="*/ 355372 h 382120"/>
                <a:gd name="connsiteX1" fmla="*/ 44899 w 382120"/>
                <a:gd name="connsiteY1" fmla="*/ 200135 h 382120"/>
                <a:gd name="connsiteX2" fmla="*/ 200135 w 382120"/>
                <a:gd name="connsiteY2" fmla="*/ 44899 h 382120"/>
                <a:gd name="connsiteX3" fmla="*/ 355372 w 382120"/>
                <a:gd name="connsiteY3" fmla="*/ 200135 h 382120"/>
                <a:gd name="connsiteX4" fmla="*/ 200135 w 382120"/>
                <a:gd name="connsiteY4" fmla="*/ 355372 h 382120"/>
                <a:gd name="connsiteX5" fmla="*/ 200135 w 382120"/>
                <a:gd name="connsiteY5" fmla="*/ 92664 h 382120"/>
                <a:gd name="connsiteX6" fmla="*/ 92664 w 382120"/>
                <a:gd name="connsiteY6" fmla="*/ 200135 h 382120"/>
                <a:gd name="connsiteX7" fmla="*/ 200135 w 382120"/>
                <a:gd name="connsiteY7" fmla="*/ 307607 h 382120"/>
                <a:gd name="connsiteX8" fmla="*/ 307607 w 382120"/>
                <a:gd name="connsiteY8" fmla="*/ 200135 h 382120"/>
                <a:gd name="connsiteX9" fmla="*/ 200135 w 382120"/>
                <a:gd name="connsiteY9" fmla="*/ 92664 h 382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2120" h="382120">
                  <a:moveTo>
                    <a:pt x="200135" y="355372"/>
                  </a:moveTo>
                  <a:cubicBezTo>
                    <a:pt x="114636" y="355372"/>
                    <a:pt x="44899" y="285635"/>
                    <a:pt x="44899" y="200135"/>
                  </a:cubicBezTo>
                  <a:cubicBezTo>
                    <a:pt x="44899" y="114636"/>
                    <a:pt x="114636" y="44899"/>
                    <a:pt x="200135" y="44899"/>
                  </a:cubicBezTo>
                  <a:cubicBezTo>
                    <a:pt x="285634" y="44899"/>
                    <a:pt x="355372" y="114636"/>
                    <a:pt x="355372" y="200135"/>
                  </a:cubicBezTo>
                  <a:cubicBezTo>
                    <a:pt x="355372" y="285635"/>
                    <a:pt x="285634" y="355372"/>
                    <a:pt x="200135" y="355372"/>
                  </a:cubicBezTo>
                  <a:close/>
                  <a:moveTo>
                    <a:pt x="200135" y="92664"/>
                  </a:moveTo>
                  <a:cubicBezTo>
                    <a:pt x="140906" y="92664"/>
                    <a:pt x="92664" y="140906"/>
                    <a:pt x="92664" y="200135"/>
                  </a:cubicBezTo>
                  <a:cubicBezTo>
                    <a:pt x="92664" y="259364"/>
                    <a:pt x="140906" y="307607"/>
                    <a:pt x="200135" y="307607"/>
                  </a:cubicBezTo>
                  <a:cubicBezTo>
                    <a:pt x="259364" y="307607"/>
                    <a:pt x="307607" y="259364"/>
                    <a:pt x="307607" y="200135"/>
                  </a:cubicBezTo>
                  <a:cubicBezTo>
                    <a:pt x="307607" y="140906"/>
                    <a:pt x="259364" y="92664"/>
                    <a:pt x="200135" y="92664"/>
                  </a:cubicBez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ECE6998-948D-43F0-BD10-2F4DE431B5CF}"/>
                </a:ext>
              </a:extLst>
            </p:cNvPr>
            <p:cNvSpPr/>
            <p:nvPr userDrawn="1"/>
          </p:nvSpPr>
          <p:spPr>
            <a:xfrm>
              <a:off x="8813742" y="6340355"/>
              <a:ext cx="241891" cy="241891"/>
            </a:xfrm>
            <a:custGeom>
              <a:avLst/>
              <a:gdLst>
                <a:gd name="connsiteX0" fmla="*/ 150221 w 406003"/>
                <a:gd name="connsiteY0" fmla="*/ 364447 h 406003"/>
                <a:gd name="connsiteX1" fmla="*/ 44899 w 406003"/>
                <a:gd name="connsiteY1" fmla="*/ 150221 h 406003"/>
                <a:gd name="connsiteX2" fmla="*/ 259125 w 406003"/>
                <a:gd name="connsiteY2" fmla="*/ 44899 h 406003"/>
                <a:gd name="connsiteX3" fmla="*/ 364447 w 406003"/>
                <a:gd name="connsiteY3" fmla="*/ 259125 h 406003"/>
                <a:gd name="connsiteX4" fmla="*/ 150221 w 406003"/>
                <a:gd name="connsiteY4" fmla="*/ 364447 h 406003"/>
                <a:gd name="connsiteX5" fmla="*/ 108904 w 406003"/>
                <a:gd name="connsiteY5" fmla="*/ 171715 h 406003"/>
                <a:gd name="connsiteX6" fmla="*/ 172193 w 406003"/>
                <a:gd name="connsiteY6" fmla="*/ 300203 h 406003"/>
                <a:gd name="connsiteX7" fmla="*/ 300681 w 406003"/>
                <a:gd name="connsiteY7" fmla="*/ 236914 h 406003"/>
                <a:gd name="connsiteX8" fmla="*/ 237392 w 406003"/>
                <a:gd name="connsiteY8" fmla="*/ 108426 h 406003"/>
                <a:gd name="connsiteX9" fmla="*/ 108904 w 406003"/>
                <a:gd name="connsiteY9" fmla="*/ 171715 h 40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003" h="406003">
                  <a:moveTo>
                    <a:pt x="150221" y="364447"/>
                  </a:moveTo>
                  <a:lnTo>
                    <a:pt x="44899" y="150221"/>
                  </a:lnTo>
                  <a:lnTo>
                    <a:pt x="259125" y="44899"/>
                  </a:lnTo>
                  <a:lnTo>
                    <a:pt x="364447" y="259125"/>
                  </a:lnTo>
                  <a:lnTo>
                    <a:pt x="150221" y="364447"/>
                  </a:lnTo>
                  <a:close/>
                  <a:moveTo>
                    <a:pt x="108904" y="171715"/>
                  </a:moveTo>
                  <a:lnTo>
                    <a:pt x="172193" y="300203"/>
                  </a:lnTo>
                  <a:lnTo>
                    <a:pt x="300681" y="236914"/>
                  </a:lnTo>
                  <a:lnTo>
                    <a:pt x="237392" y="108426"/>
                  </a:lnTo>
                  <a:lnTo>
                    <a:pt x="108904" y="171715"/>
                  </a:lnTo>
                  <a:close/>
                </a:path>
              </a:pathLst>
            </a:custGeom>
            <a:solidFill>
              <a:srgbClr val="FFD02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B5B3707-4746-4EBA-B6BE-2504BDC2AF25}"/>
                </a:ext>
              </a:extLst>
            </p:cNvPr>
            <p:cNvSpPr/>
            <p:nvPr userDrawn="1"/>
          </p:nvSpPr>
          <p:spPr>
            <a:xfrm>
              <a:off x="6730458" y="6845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FF1B5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8118242-DD13-46CE-8CF6-7EE27EFF128C}"/>
                </a:ext>
              </a:extLst>
            </p:cNvPr>
            <p:cNvSpPr/>
            <p:nvPr userDrawn="1"/>
          </p:nvSpPr>
          <p:spPr>
            <a:xfrm>
              <a:off x="652931" y="407638"/>
              <a:ext cx="270349" cy="270349"/>
            </a:xfrm>
            <a:custGeom>
              <a:avLst/>
              <a:gdLst>
                <a:gd name="connsiteX0" fmla="*/ 236915 w 453768"/>
                <a:gd name="connsiteY0" fmla="*/ 455918 h 453768"/>
                <a:gd name="connsiteX1" fmla="*/ 17912 w 453768"/>
                <a:gd name="connsiteY1" fmla="*/ 236915 h 453768"/>
                <a:gd name="connsiteX2" fmla="*/ 236915 w 453768"/>
                <a:gd name="connsiteY2" fmla="*/ 17912 h 453768"/>
                <a:gd name="connsiteX3" fmla="*/ 455918 w 453768"/>
                <a:gd name="connsiteY3" fmla="*/ 236915 h 453768"/>
                <a:gd name="connsiteX4" fmla="*/ 236915 w 453768"/>
                <a:gd name="connsiteY4" fmla="*/ 455918 h 453768"/>
                <a:gd name="connsiteX5" fmla="*/ 236915 w 453768"/>
                <a:gd name="connsiteY5" fmla="*/ 65677 h 453768"/>
                <a:gd name="connsiteX6" fmla="*/ 65677 w 453768"/>
                <a:gd name="connsiteY6" fmla="*/ 236915 h 453768"/>
                <a:gd name="connsiteX7" fmla="*/ 236915 w 453768"/>
                <a:gd name="connsiteY7" fmla="*/ 408152 h 453768"/>
                <a:gd name="connsiteX8" fmla="*/ 408152 w 453768"/>
                <a:gd name="connsiteY8" fmla="*/ 236915 h 453768"/>
                <a:gd name="connsiteX9" fmla="*/ 236915 w 453768"/>
                <a:gd name="connsiteY9" fmla="*/ 65677 h 4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68" h="453768">
                  <a:moveTo>
                    <a:pt x="236915" y="455918"/>
                  </a:moveTo>
                  <a:cubicBezTo>
                    <a:pt x="116308" y="455918"/>
                    <a:pt x="17912" y="357760"/>
                    <a:pt x="17912" y="236915"/>
                  </a:cubicBezTo>
                  <a:cubicBezTo>
                    <a:pt x="17912" y="116308"/>
                    <a:pt x="116069" y="17912"/>
                    <a:pt x="236915" y="17912"/>
                  </a:cubicBezTo>
                  <a:cubicBezTo>
                    <a:pt x="357522" y="17912"/>
                    <a:pt x="455918" y="116069"/>
                    <a:pt x="455918" y="236915"/>
                  </a:cubicBezTo>
                  <a:cubicBezTo>
                    <a:pt x="455918" y="357522"/>
                    <a:pt x="357522" y="455918"/>
                    <a:pt x="236915" y="455918"/>
                  </a:cubicBezTo>
                  <a:close/>
                  <a:moveTo>
                    <a:pt x="236915" y="65677"/>
                  </a:moveTo>
                  <a:cubicBezTo>
                    <a:pt x="142579" y="65677"/>
                    <a:pt x="65677" y="142340"/>
                    <a:pt x="65677" y="236915"/>
                  </a:cubicBezTo>
                  <a:cubicBezTo>
                    <a:pt x="65677" y="331251"/>
                    <a:pt x="142340" y="408152"/>
                    <a:pt x="236915" y="408152"/>
                  </a:cubicBezTo>
                  <a:cubicBezTo>
                    <a:pt x="331251" y="408152"/>
                    <a:pt x="408152" y="331490"/>
                    <a:pt x="408152" y="236915"/>
                  </a:cubicBezTo>
                  <a:cubicBezTo>
                    <a:pt x="408152" y="142579"/>
                    <a:pt x="331251" y="65677"/>
                    <a:pt x="236915" y="65677"/>
                  </a:cubicBez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80430B80-CCA5-423B-8CA1-5EB999ED5ECF}"/>
                </a:ext>
              </a:extLst>
            </p:cNvPr>
            <p:cNvSpPr/>
            <p:nvPr userDrawn="1"/>
          </p:nvSpPr>
          <p:spPr>
            <a:xfrm>
              <a:off x="624630" y="553937"/>
              <a:ext cx="199204" cy="199205"/>
            </a:xfrm>
            <a:custGeom>
              <a:avLst/>
              <a:gdLst>
                <a:gd name="connsiteX0" fmla="*/ 334594 w 334355"/>
                <a:gd name="connsiteY0" fmla="*/ 176253 h 334355"/>
                <a:gd name="connsiteX1" fmla="*/ 176253 w 334355"/>
                <a:gd name="connsiteY1" fmla="*/ 334594 h 334355"/>
                <a:gd name="connsiteX2" fmla="*/ 17912 w 334355"/>
                <a:gd name="connsiteY2" fmla="*/ 176253 h 334355"/>
                <a:gd name="connsiteX3" fmla="*/ 176253 w 334355"/>
                <a:gd name="connsiteY3" fmla="*/ 17912 h 334355"/>
                <a:gd name="connsiteX4" fmla="*/ 334594 w 334355"/>
                <a:gd name="connsiteY4" fmla="*/ 176253 h 33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55" h="334355">
                  <a:moveTo>
                    <a:pt x="334594" y="176253"/>
                  </a:moveTo>
                  <a:cubicBezTo>
                    <a:pt x="334594" y="263703"/>
                    <a:pt x="263703" y="334594"/>
                    <a:pt x="176253" y="334594"/>
                  </a:cubicBezTo>
                  <a:cubicBezTo>
                    <a:pt x="88804" y="334594"/>
                    <a:pt x="17912" y="263702"/>
                    <a:pt x="17912" y="176253"/>
                  </a:cubicBezTo>
                  <a:cubicBezTo>
                    <a:pt x="17912" y="88804"/>
                    <a:pt x="88804" y="17912"/>
                    <a:pt x="176253" y="17912"/>
                  </a:cubicBezTo>
                  <a:cubicBezTo>
                    <a:pt x="263703" y="17912"/>
                    <a:pt x="334594" y="88804"/>
                    <a:pt x="334594" y="176253"/>
                  </a:cubicBez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A8D9AB2-C3D4-4862-8EAE-71F308415918}"/>
                </a:ext>
              </a:extLst>
            </p:cNvPr>
            <p:cNvSpPr/>
            <p:nvPr userDrawn="1"/>
          </p:nvSpPr>
          <p:spPr>
            <a:xfrm>
              <a:off x="695619" y="3958286"/>
              <a:ext cx="184975" cy="184975"/>
            </a:xfrm>
            <a:custGeom>
              <a:avLst/>
              <a:gdLst>
                <a:gd name="connsiteX0" fmla="*/ 277037 w 310472"/>
                <a:gd name="connsiteY0" fmla="*/ 160968 h 310472"/>
                <a:gd name="connsiteX1" fmla="*/ 160968 w 310472"/>
                <a:gd name="connsiteY1" fmla="*/ 277037 h 310472"/>
                <a:gd name="connsiteX2" fmla="*/ 44899 w 310472"/>
                <a:gd name="connsiteY2" fmla="*/ 160968 h 310472"/>
                <a:gd name="connsiteX3" fmla="*/ 160968 w 310472"/>
                <a:gd name="connsiteY3" fmla="*/ 44899 h 310472"/>
                <a:gd name="connsiteX4" fmla="*/ 277037 w 310472"/>
                <a:gd name="connsiteY4" fmla="*/ 160968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472" h="310472">
                  <a:moveTo>
                    <a:pt x="277037" y="160968"/>
                  </a:moveTo>
                  <a:cubicBezTo>
                    <a:pt x="277037" y="225071"/>
                    <a:pt x="225071" y="277037"/>
                    <a:pt x="160968" y="277037"/>
                  </a:cubicBezTo>
                  <a:cubicBezTo>
                    <a:pt x="96865" y="277037"/>
                    <a:pt x="44899" y="225071"/>
                    <a:pt x="44899" y="160968"/>
                  </a:cubicBezTo>
                  <a:cubicBezTo>
                    <a:pt x="44899" y="96865"/>
                    <a:pt x="96865" y="44899"/>
                    <a:pt x="160968" y="44899"/>
                  </a:cubicBezTo>
                  <a:cubicBezTo>
                    <a:pt x="225071" y="44899"/>
                    <a:pt x="277037" y="96865"/>
                    <a:pt x="277037" y="160968"/>
                  </a:cubicBezTo>
                  <a:close/>
                </a:path>
              </a:pathLst>
            </a:custGeom>
            <a:solidFill>
              <a:srgbClr val="3570FF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6509627-5434-4C15-8B2B-90CCCD73DF07}"/>
                </a:ext>
              </a:extLst>
            </p:cNvPr>
            <p:cNvSpPr/>
            <p:nvPr userDrawn="1"/>
          </p:nvSpPr>
          <p:spPr>
            <a:xfrm>
              <a:off x="263759" y="6171207"/>
              <a:ext cx="156518" cy="156518"/>
            </a:xfrm>
            <a:custGeom>
              <a:avLst/>
              <a:gdLst>
                <a:gd name="connsiteX0" fmla="*/ 231182 w 262707"/>
                <a:gd name="connsiteY0" fmla="*/ 138040 h 262707"/>
                <a:gd name="connsiteX1" fmla="*/ 138040 w 262707"/>
                <a:gd name="connsiteY1" fmla="*/ 231182 h 262707"/>
                <a:gd name="connsiteX2" fmla="*/ 44899 w 262707"/>
                <a:gd name="connsiteY2" fmla="*/ 138040 h 262707"/>
                <a:gd name="connsiteX3" fmla="*/ 138040 w 262707"/>
                <a:gd name="connsiteY3" fmla="*/ 44899 h 262707"/>
                <a:gd name="connsiteX4" fmla="*/ 231182 w 262707"/>
                <a:gd name="connsiteY4" fmla="*/ 138040 h 2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707" h="262707">
                  <a:moveTo>
                    <a:pt x="231182" y="138040"/>
                  </a:moveTo>
                  <a:cubicBezTo>
                    <a:pt x="231182" y="189388"/>
                    <a:pt x="189388" y="231182"/>
                    <a:pt x="138040" y="231182"/>
                  </a:cubicBezTo>
                  <a:cubicBezTo>
                    <a:pt x="86693" y="231182"/>
                    <a:pt x="44899" y="189388"/>
                    <a:pt x="44899" y="138040"/>
                  </a:cubicBezTo>
                  <a:cubicBezTo>
                    <a:pt x="44899" y="86693"/>
                    <a:pt x="86693" y="44899"/>
                    <a:pt x="138040" y="44899"/>
                  </a:cubicBezTo>
                  <a:cubicBezTo>
                    <a:pt x="189388" y="44899"/>
                    <a:pt x="231182" y="86693"/>
                    <a:pt x="231182" y="138040"/>
                  </a:cubicBezTo>
                  <a:close/>
                </a:path>
              </a:pathLst>
            </a:custGeom>
            <a:solidFill>
              <a:srgbClr val="FF1B5C"/>
            </a:solidFill>
            <a:ln w="2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86F201F-359C-43D2-BDCD-83DAA4535A0F}"/>
                </a:ext>
              </a:extLst>
            </p:cNvPr>
            <p:cNvSpPr/>
            <p:nvPr userDrawn="1"/>
          </p:nvSpPr>
          <p:spPr>
            <a:xfrm>
              <a:off x="11548509" y="6390156"/>
              <a:ext cx="71145" cy="71145"/>
            </a:xfrm>
            <a:custGeom>
              <a:avLst/>
              <a:gdLst>
                <a:gd name="connsiteX0" fmla="*/ 120443 w 119412"/>
                <a:gd name="connsiteY0" fmla="*/ 89635 h 119412"/>
                <a:gd name="connsiteX1" fmla="*/ 52139 w 119412"/>
                <a:gd name="connsiteY1" fmla="*/ 120443 h 119412"/>
                <a:gd name="connsiteX2" fmla="*/ 21331 w 119412"/>
                <a:gd name="connsiteY2" fmla="*/ 52139 h 119412"/>
                <a:gd name="connsiteX3" fmla="*/ 89635 w 119412"/>
                <a:gd name="connsiteY3" fmla="*/ 21331 h 119412"/>
                <a:gd name="connsiteX4" fmla="*/ 120443 w 119412"/>
                <a:gd name="connsiteY4" fmla="*/ 89635 h 1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12" h="119412">
                  <a:moveTo>
                    <a:pt x="120443" y="89635"/>
                  </a:moveTo>
                  <a:cubicBezTo>
                    <a:pt x="110174" y="117100"/>
                    <a:pt x="79604" y="130713"/>
                    <a:pt x="52139" y="120443"/>
                  </a:cubicBezTo>
                  <a:cubicBezTo>
                    <a:pt x="24675" y="110174"/>
                    <a:pt x="11061" y="79604"/>
                    <a:pt x="21331" y="52139"/>
                  </a:cubicBezTo>
                  <a:cubicBezTo>
                    <a:pt x="31600" y="24675"/>
                    <a:pt x="62170" y="11061"/>
                    <a:pt x="89635" y="21331"/>
                  </a:cubicBezTo>
                  <a:cubicBezTo>
                    <a:pt x="117100" y="31600"/>
                    <a:pt x="130713" y="62170"/>
                    <a:pt x="120443" y="89635"/>
                  </a:cubicBezTo>
                  <a:close/>
                </a:path>
              </a:pathLst>
            </a:custGeom>
            <a:solidFill>
              <a:srgbClr val="FFD0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70CA86-05F6-48A0-A301-535846B5D99B}"/>
                </a:ext>
              </a:extLst>
            </p:cNvPr>
            <p:cNvSpPr/>
            <p:nvPr userDrawn="1"/>
          </p:nvSpPr>
          <p:spPr>
            <a:xfrm>
              <a:off x="11222410" y="5986232"/>
              <a:ext cx="184975" cy="184975"/>
            </a:xfrm>
            <a:custGeom>
              <a:avLst/>
              <a:gdLst>
                <a:gd name="connsiteX0" fmla="*/ 100849 w 310472"/>
                <a:gd name="connsiteY0" fmla="*/ 23079 h 310472"/>
                <a:gd name="connsiteX1" fmla="*/ 307111 w 310472"/>
                <a:gd name="connsiteY1" fmla="*/ 100849 h 310472"/>
                <a:gd name="connsiteX2" fmla="*/ 229341 w 310472"/>
                <a:gd name="connsiteY2" fmla="*/ 307111 h 310472"/>
                <a:gd name="connsiteX3" fmla="*/ 23080 w 310472"/>
                <a:gd name="connsiteY3" fmla="*/ 229341 h 3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472" h="310472">
                  <a:moveTo>
                    <a:pt x="100849" y="23079"/>
                  </a:moveTo>
                  <a:lnTo>
                    <a:pt x="307111" y="100849"/>
                  </a:lnTo>
                  <a:lnTo>
                    <a:pt x="229341" y="307111"/>
                  </a:lnTo>
                  <a:lnTo>
                    <a:pt x="23080" y="229341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7EC2D40-99E3-4CDE-8EE6-E276E7354C66}"/>
                </a:ext>
              </a:extLst>
            </p:cNvPr>
            <p:cNvSpPr/>
            <p:nvPr userDrawn="1"/>
          </p:nvSpPr>
          <p:spPr>
            <a:xfrm>
              <a:off x="622090" y="2487959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76E14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10CBAF1-065F-45C1-A878-90C57D9CE4A7}"/>
                </a:ext>
              </a:extLst>
            </p:cNvPr>
            <p:cNvSpPr/>
            <p:nvPr userDrawn="1"/>
          </p:nvSpPr>
          <p:spPr>
            <a:xfrm>
              <a:off x="2002156" y="6247246"/>
              <a:ext cx="116030" cy="116001"/>
            </a:xfrm>
            <a:custGeom>
              <a:avLst/>
              <a:gdLst>
                <a:gd name="connsiteX0" fmla="*/ 20434 w 116030"/>
                <a:gd name="connsiteY0" fmla="*/ 0 h 116001"/>
                <a:gd name="connsiteX1" fmla="*/ 58159 w 116030"/>
                <a:gd name="connsiteY1" fmla="*/ 37720 h 116001"/>
                <a:gd name="connsiteX2" fmla="*/ 95582 w 116030"/>
                <a:gd name="connsiteY2" fmla="*/ 297 h 116001"/>
                <a:gd name="connsiteX3" fmla="*/ 115705 w 116030"/>
                <a:gd name="connsiteY3" fmla="*/ 20420 h 116001"/>
                <a:gd name="connsiteX4" fmla="*/ 78283 w 116030"/>
                <a:gd name="connsiteY4" fmla="*/ 57841 h 116001"/>
                <a:gd name="connsiteX5" fmla="*/ 116030 w 116030"/>
                <a:gd name="connsiteY5" fmla="*/ 95582 h 116001"/>
                <a:gd name="connsiteX6" fmla="*/ 95908 w 116030"/>
                <a:gd name="connsiteY6" fmla="*/ 115707 h 116001"/>
                <a:gd name="connsiteX7" fmla="*/ 58160 w 116030"/>
                <a:gd name="connsiteY7" fmla="*/ 77965 h 116001"/>
                <a:gd name="connsiteX8" fmla="*/ 20123 w 116030"/>
                <a:gd name="connsiteY8" fmla="*/ 116001 h 116001"/>
                <a:gd name="connsiteX9" fmla="*/ 0 w 116030"/>
                <a:gd name="connsiteY9" fmla="*/ 95879 h 116001"/>
                <a:gd name="connsiteX10" fmla="*/ 38036 w 116030"/>
                <a:gd name="connsiteY10" fmla="*/ 57844 h 116001"/>
                <a:gd name="connsiteX11" fmla="*/ 312 w 116030"/>
                <a:gd name="connsiteY11" fmla="*/ 20125 h 11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030" h="116001">
                  <a:moveTo>
                    <a:pt x="20434" y="0"/>
                  </a:moveTo>
                  <a:lnTo>
                    <a:pt x="58159" y="37720"/>
                  </a:lnTo>
                  <a:lnTo>
                    <a:pt x="95582" y="297"/>
                  </a:lnTo>
                  <a:lnTo>
                    <a:pt x="115705" y="20420"/>
                  </a:lnTo>
                  <a:lnTo>
                    <a:pt x="78283" y="57841"/>
                  </a:lnTo>
                  <a:lnTo>
                    <a:pt x="116030" y="95582"/>
                  </a:lnTo>
                  <a:lnTo>
                    <a:pt x="95908" y="115707"/>
                  </a:lnTo>
                  <a:lnTo>
                    <a:pt x="58160" y="77965"/>
                  </a:lnTo>
                  <a:lnTo>
                    <a:pt x="20123" y="116001"/>
                  </a:lnTo>
                  <a:lnTo>
                    <a:pt x="0" y="95879"/>
                  </a:lnTo>
                  <a:lnTo>
                    <a:pt x="38036" y="57844"/>
                  </a:lnTo>
                  <a:lnTo>
                    <a:pt x="312" y="20125"/>
                  </a:lnTo>
                  <a:close/>
                </a:path>
              </a:pathLst>
            </a:custGeom>
            <a:solidFill>
              <a:srgbClr val="3570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345DB182-CBC7-48EF-A334-F743601D68C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2" y="6100605"/>
            <a:ext cx="1054624" cy="7573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1FB6DE5-1167-4BF6-B102-F51D452CE98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50">
            <a:off x="10593029" y="345098"/>
            <a:ext cx="1051042" cy="9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6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687" r:id="rId24"/>
    <p:sldLayoutId id="2147483664" r:id="rId2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DC5FEF-247A-4C4B-8103-10833153A378}"/>
              </a:ext>
            </a:extLst>
          </p:cNvPr>
          <p:cNvSpPr txBox="1"/>
          <p:nvPr/>
        </p:nvSpPr>
        <p:spPr>
          <a:xfrm>
            <a:off x="1854467" y="1488663"/>
            <a:ext cx="8483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5400" b="1" dirty="0">
                <a:latin typeface="Press Start 2P" panose="00000500000000000000" pitchFamily="2" charset="0"/>
                <a:cs typeface="Arial" panose="020B0604020202020204" pitchFamily="34" charset="0"/>
              </a:rPr>
              <a:t>Эволюция игрового ИИ</a:t>
            </a:r>
            <a:endParaRPr lang="ko-KR" altLang="en-US" sz="5400" b="1" dirty="0">
              <a:latin typeface="Press Start 2P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3C7FE-F831-4E14-A66A-AEB185CE05A7}"/>
              </a:ext>
            </a:extLst>
          </p:cNvPr>
          <p:cNvSpPr txBox="1"/>
          <p:nvPr/>
        </p:nvSpPr>
        <p:spPr>
          <a:xfrm>
            <a:off x="3965477" y="4186938"/>
            <a:ext cx="4261045" cy="405189"/>
          </a:xfrm>
          <a:prstGeom prst="roundRect">
            <a:avLst>
              <a:gd name="adj" fmla="val 50000"/>
            </a:avLst>
          </a:prstGeom>
          <a:solidFill>
            <a:srgbClr val="3570FF"/>
          </a:solidFill>
          <a:ln>
            <a:noFill/>
          </a:ln>
        </p:spPr>
        <p:txBody>
          <a:bodyPr wrap="square" lIns="72000" tIns="36000" rIns="72000" bIns="36000" rtlCol="0">
            <a:spAutoFit/>
          </a:bodyPr>
          <a:lstStyle/>
          <a:p>
            <a:pPr algn="ctr"/>
            <a:r>
              <a:rPr lang="ru-RU" altLang="ko-KR" sz="1400" i="1" dirty="0">
                <a:solidFill>
                  <a:schemeClr val="bg1"/>
                </a:solidFill>
              </a:rPr>
              <a:t>Припоров В.Д. </a:t>
            </a:r>
            <a:r>
              <a:rPr lang="en-US" altLang="ko-KR" sz="1400" i="1" dirty="0">
                <a:solidFill>
                  <a:schemeClr val="bg1"/>
                </a:solidFill>
              </a:rPr>
              <a:t>/</a:t>
            </a:r>
            <a:r>
              <a:rPr lang="ru-RU" altLang="ko-KR" sz="1400" i="1" dirty="0">
                <a:solidFill>
                  <a:schemeClr val="bg1"/>
                </a:solidFill>
              </a:rPr>
              <a:t> Строганов Д.С. </a:t>
            </a:r>
            <a:r>
              <a:rPr lang="en-US" altLang="ko-KR" sz="1400" i="1" dirty="0">
                <a:solidFill>
                  <a:schemeClr val="bg1"/>
                </a:solidFill>
              </a:rPr>
              <a:t>/ </a:t>
            </a:r>
            <a:r>
              <a:rPr lang="ru-RU" altLang="ko-KR" sz="1400" i="1" dirty="0">
                <a:solidFill>
                  <a:schemeClr val="bg1"/>
                </a:solidFill>
              </a:rPr>
              <a:t>Болтава В.А.</a:t>
            </a:r>
            <a:endParaRPr lang="ko-KR" altLang="en-US" sz="1400" i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A1185-0D73-451F-BF39-B6952B60C7C2}"/>
              </a:ext>
            </a:extLst>
          </p:cNvPr>
          <p:cNvSpPr txBox="1"/>
          <p:nvPr/>
        </p:nvSpPr>
        <p:spPr>
          <a:xfrm>
            <a:off x="1854467" y="3484131"/>
            <a:ext cx="8483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b="1" dirty="0">
                <a:latin typeface="+mj-lt"/>
                <a:cs typeface="Arial" panose="020B0604020202020204" pitchFamily="34" charset="0"/>
              </a:rPr>
              <a:t>От классических алгоритмов к нейросетям</a:t>
            </a:r>
            <a:endParaRPr lang="ko-KR" altLang="en-US" sz="24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6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4-03 17-41-27">
            <a:hlinkClick r:id="" action="ppaction://media"/>
            <a:extLst>
              <a:ext uri="{FF2B5EF4-FFF2-40B4-BE49-F238E27FC236}">
                <a16:creationId xmlns:a16="http://schemas.microsoft.com/office/drawing/2014/main" id="{7CC7464F-307A-4771-90E4-23F74DEB2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9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DE172C58-AE64-4929-AB5C-1069A525878C}"/>
              </a:ext>
            </a:extLst>
          </p:cNvPr>
          <p:cNvSpPr txBox="1"/>
          <p:nvPr/>
        </p:nvSpPr>
        <p:spPr>
          <a:xfrm>
            <a:off x="1943184" y="1294433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800" b="0" i="1" dirty="0">
                <a:latin typeface="+mj-lt"/>
              </a:rPr>
              <a:t>Настройка агента</a:t>
            </a:r>
            <a:endParaRPr lang="ko-KR" altLang="en-US" sz="2800" b="0" i="1" dirty="0">
              <a:latin typeface="+mj-lt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CD8E12D-8529-45D1-90FD-611312378584}"/>
              </a:ext>
            </a:extLst>
          </p:cNvPr>
          <p:cNvSpPr/>
          <p:nvPr/>
        </p:nvSpPr>
        <p:spPr>
          <a:xfrm>
            <a:off x="1842162" y="2323877"/>
            <a:ext cx="898591" cy="898591"/>
          </a:xfrm>
          <a:prstGeom prst="ellipse">
            <a:avLst/>
          </a:prstGeom>
          <a:solidFill>
            <a:srgbClr val="FF1B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8C4A004-AF41-4374-985F-F4EF511088A1}"/>
              </a:ext>
            </a:extLst>
          </p:cNvPr>
          <p:cNvSpPr/>
          <p:nvPr/>
        </p:nvSpPr>
        <p:spPr>
          <a:xfrm>
            <a:off x="6246369" y="2323877"/>
            <a:ext cx="898591" cy="898591"/>
          </a:xfrm>
          <a:prstGeom prst="ellipse">
            <a:avLst/>
          </a:prstGeom>
          <a:solidFill>
            <a:srgbClr val="FF1B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894B5D-849D-4FF1-9972-19CCAFA8015A}"/>
              </a:ext>
            </a:extLst>
          </p:cNvPr>
          <p:cNvSpPr txBox="1"/>
          <p:nvPr/>
        </p:nvSpPr>
        <p:spPr>
          <a:xfrm>
            <a:off x="2911019" y="3151671"/>
            <a:ext cx="300846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marL="285750" indent="-285750" algn="l">
              <a:buClr>
                <a:srgbClr val="FF1B5C"/>
              </a:buClr>
              <a:buFont typeface="Arial" panose="020B0604020202020204" pitchFamily="34" charset="0"/>
              <a:buChar char="•"/>
            </a:pPr>
            <a:r>
              <a:rPr lang="ru-RU" altLang="ko-KR" sz="1400" i="1" dirty="0">
                <a:solidFill>
                  <a:schemeClr val="tx1"/>
                </a:solidFill>
              </a:rPr>
              <a:t>Дискретные действия</a:t>
            </a:r>
          </a:p>
          <a:p>
            <a:pPr marL="285750" indent="-285750" algn="l">
              <a:buClr>
                <a:srgbClr val="FF1B5C"/>
              </a:buClr>
              <a:buFont typeface="Arial" panose="020B0604020202020204" pitchFamily="34" charset="0"/>
              <a:buChar char="•"/>
            </a:pPr>
            <a:r>
              <a:rPr lang="ru-RU" altLang="ko-KR" sz="1400" i="1" dirty="0">
                <a:solidFill>
                  <a:schemeClr val="tx1"/>
                </a:solidFill>
              </a:rPr>
              <a:t>Непрерывные действия</a:t>
            </a: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CEF85B-F6C3-40A9-931E-9A8740FAE9BA}"/>
              </a:ext>
            </a:extLst>
          </p:cNvPr>
          <p:cNvSpPr/>
          <p:nvPr/>
        </p:nvSpPr>
        <p:spPr>
          <a:xfrm>
            <a:off x="2891388" y="2378336"/>
            <a:ext cx="30280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i="1" dirty="0">
                <a:latin typeface="+mj-lt"/>
              </a:rPr>
              <a:t>Определить список доступных действий</a:t>
            </a:r>
            <a:endParaRPr lang="ko-KR" altLang="en-US" sz="2000" i="1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3279D6-6F77-480B-8AC2-847B82C939C4}"/>
              </a:ext>
            </a:extLst>
          </p:cNvPr>
          <p:cNvSpPr txBox="1"/>
          <p:nvPr/>
        </p:nvSpPr>
        <p:spPr>
          <a:xfrm>
            <a:off x="7341375" y="2755161"/>
            <a:ext cx="3008463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/>
            <a:r>
              <a:rPr lang="ru-RU" altLang="ko-KR" sz="1400" i="1" dirty="0">
                <a:solidFill>
                  <a:schemeClr val="tx1"/>
                </a:solidFill>
              </a:rPr>
              <a:t>Выбрать параметры, которые нужно учитывать агенту для выполнения задачи</a:t>
            </a: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011C37F-8370-4876-A9F4-C07F706D75C1}"/>
              </a:ext>
            </a:extLst>
          </p:cNvPr>
          <p:cNvSpPr/>
          <p:nvPr/>
        </p:nvSpPr>
        <p:spPr>
          <a:xfrm>
            <a:off x="7321744" y="2361825"/>
            <a:ext cx="3028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i="1" dirty="0">
                <a:latin typeface="+mj-lt"/>
              </a:rPr>
              <a:t>Сбор наблюдений</a:t>
            </a:r>
            <a:endParaRPr lang="ko-KR" altLang="en-US" sz="2000" i="1" dirty="0">
              <a:latin typeface="+mj-lt"/>
            </a:endParaRPr>
          </a:p>
        </p:txBody>
      </p:sp>
      <p:sp>
        <p:nvSpPr>
          <p:cNvPr id="20" name="타원 44">
            <a:extLst>
              <a:ext uri="{FF2B5EF4-FFF2-40B4-BE49-F238E27FC236}">
                <a16:creationId xmlns:a16="http://schemas.microsoft.com/office/drawing/2014/main" id="{D4A595D3-CEC1-4A94-B730-F465080D5CF9}"/>
              </a:ext>
            </a:extLst>
          </p:cNvPr>
          <p:cNvSpPr/>
          <p:nvPr/>
        </p:nvSpPr>
        <p:spPr>
          <a:xfrm>
            <a:off x="6246369" y="4215081"/>
            <a:ext cx="898591" cy="898591"/>
          </a:xfrm>
          <a:prstGeom prst="ellipse">
            <a:avLst/>
          </a:prstGeom>
          <a:solidFill>
            <a:srgbClr val="FF1B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16C76D-B247-47CE-A997-A4577CEAD31A}"/>
              </a:ext>
            </a:extLst>
          </p:cNvPr>
          <p:cNvSpPr txBox="1"/>
          <p:nvPr/>
        </p:nvSpPr>
        <p:spPr>
          <a:xfrm>
            <a:off x="7341375" y="4646365"/>
            <a:ext cx="3008463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/>
            <a:r>
              <a:rPr lang="ru-RU" altLang="ko-KR" sz="1400" i="1" dirty="0">
                <a:solidFill>
                  <a:schemeClr val="tx1"/>
                </a:solidFill>
              </a:rPr>
              <a:t>Конечно, необходимо также прописать всю игровую логику для агента.</a:t>
            </a: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24" name="직사각형 48">
            <a:extLst>
              <a:ext uri="{FF2B5EF4-FFF2-40B4-BE49-F238E27FC236}">
                <a16:creationId xmlns:a16="http://schemas.microsoft.com/office/drawing/2014/main" id="{DB1842A9-5364-4EBD-BB1B-35019D7A48DC}"/>
              </a:ext>
            </a:extLst>
          </p:cNvPr>
          <p:cNvSpPr/>
          <p:nvPr/>
        </p:nvSpPr>
        <p:spPr>
          <a:xfrm>
            <a:off x="7321744" y="4253029"/>
            <a:ext cx="3028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i="1" dirty="0">
                <a:latin typeface="+mj-lt"/>
              </a:rPr>
              <a:t>Игровая логика</a:t>
            </a:r>
            <a:endParaRPr lang="ko-KR" altLang="en-US" sz="2000" i="1" dirty="0">
              <a:latin typeface="+mj-lt"/>
            </a:endParaRPr>
          </a:p>
        </p:txBody>
      </p:sp>
      <p:sp>
        <p:nvSpPr>
          <p:cNvPr id="31" name="타원 44">
            <a:extLst>
              <a:ext uri="{FF2B5EF4-FFF2-40B4-BE49-F238E27FC236}">
                <a16:creationId xmlns:a16="http://schemas.microsoft.com/office/drawing/2014/main" id="{41A148ED-D306-4A46-B6F7-1BCC1BAAD084}"/>
              </a:ext>
            </a:extLst>
          </p:cNvPr>
          <p:cNvSpPr/>
          <p:nvPr/>
        </p:nvSpPr>
        <p:spPr>
          <a:xfrm>
            <a:off x="1842162" y="4276594"/>
            <a:ext cx="898591" cy="898591"/>
          </a:xfrm>
          <a:prstGeom prst="ellipse">
            <a:avLst/>
          </a:prstGeom>
          <a:solidFill>
            <a:srgbClr val="FF1B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71B28C-F8BC-4222-BDAF-C6AC2DE74B9C}"/>
              </a:ext>
            </a:extLst>
          </p:cNvPr>
          <p:cNvSpPr txBox="1"/>
          <p:nvPr/>
        </p:nvSpPr>
        <p:spPr>
          <a:xfrm>
            <a:off x="2937168" y="4707878"/>
            <a:ext cx="3008463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/>
            <a:r>
              <a:rPr lang="ru-RU" altLang="ko-KR" sz="1400" i="1" dirty="0">
                <a:solidFill>
                  <a:schemeClr val="tx1"/>
                </a:solidFill>
              </a:rPr>
              <a:t>Определить, за какие действия нужно награждать и наказывать нейросеть.</a:t>
            </a:r>
            <a:endParaRPr lang="ko-KR" altLang="en-US" sz="1400" i="1" dirty="0">
              <a:solidFill>
                <a:schemeClr val="tx1"/>
              </a:solidFill>
            </a:endParaRPr>
          </a:p>
        </p:txBody>
      </p:sp>
      <p:sp>
        <p:nvSpPr>
          <p:cNvPr id="33" name="직사각형 48">
            <a:extLst>
              <a:ext uri="{FF2B5EF4-FFF2-40B4-BE49-F238E27FC236}">
                <a16:creationId xmlns:a16="http://schemas.microsoft.com/office/drawing/2014/main" id="{4B74D1B1-999E-472D-BC46-C0AD3CEF4EC0}"/>
              </a:ext>
            </a:extLst>
          </p:cNvPr>
          <p:cNvSpPr/>
          <p:nvPr/>
        </p:nvSpPr>
        <p:spPr>
          <a:xfrm>
            <a:off x="2917537" y="4314542"/>
            <a:ext cx="3028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000" i="1" dirty="0">
                <a:latin typeface="+mj-lt"/>
              </a:rPr>
              <a:t>Определение наград</a:t>
            </a:r>
            <a:endParaRPr lang="ko-KR" altLang="en-US" sz="2000" i="1" dirty="0">
              <a:latin typeface="+mj-lt"/>
            </a:endParaRPr>
          </a:p>
        </p:txBody>
      </p:sp>
      <p:pic>
        <p:nvPicPr>
          <p:cNvPr id="35" name="그래픽 123">
            <a:extLst>
              <a:ext uri="{FF2B5EF4-FFF2-40B4-BE49-F238E27FC236}">
                <a16:creationId xmlns:a16="http://schemas.microsoft.com/office/drawing/2014/main" id="{481EBBA0-166C-415B-AB48-8767A9C0C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2293" y="2532234"/>
            <a:ext cx="459402" cy="459402"/>
          </a:xfrm>
          <a:prstGeom prst="rect">
            <a:avLst/>
          </a:prstGeom>
        </p:spPr>
      </p:pic>
      <p:pic>
        <p:nvPicPr>
          <p:cNvPr id="36" name="그래픽 193">
            <a:extLst>
              <a:ext uri="{FF2B5EF4-FFF2-40B4-BE49-F238E27FC236}">
                <a16:creationId xmlns:a16="http://schemas.microsoft.com/office/drawing/2014/main" id="{39F872D9-C871-4610-843E-FEFA2037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8058" y="4417043"/>
            <a:ext cx="568741" cy="581669"/>
          </a:xfrm>
          <a:prstGeom prst="rect">
            <a:avLst/>
          </a:prstGeom>
        </p:spPr>
      </p:pic>
      <p:pic>
        <p:nvPicPr>
          <p:cNvPr id="37" name="그래픽 141">
            <a:extLst>
              <a:ext uri="{FF2B5EF4-FFF2-40B4-BE49-F238E27FC236}">
                <a16:creationId xmlns:a16="http://schemas.microsoft.com/office/drawing/2014/main" id="{AC517519-8BA2-430B-A150-6739F4D80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9919" y="4276594"/>
            <a:ext cx="616017" cy="651559"/>
          </a:xfrm>
          <a:prstGeom prst="rect">
            <a:avLst/>
          </a:prstGeom>
        </p:spPr>
      </p:pic>
      <p:pic>
        <p:nvPicPr>
          <p:cNvPr id="38" name="그래픽 103">
            <a:extLst>
              <a:ext uri="{FF2B5EF4-FFF2-40B4-BE49-F238E27FC236}">
                <a16:creationId xmlns:a16="http://schemas.microsoft.com/office/drawing/2014/main" id="{9B3570FE-8D6D-42EE-BB42-D068FD27AC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21879" y="2491835"/>
            <a:ext cx="594920" cy="52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2">
            <a:hlinkClick r:id="" action="ppaction://media"/>
            <a:extLst>
              <a:ext uri="{FF2B5EF4-FFF2-40B4-BE49-F238E27FC236}">
                <a16:creationId xmlns:a16="http://schemas.microsoft.com/office/drawing/2014/main" id="{24BE9645-4BAB-46BF-A909-E74961D214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3">
            <a:hlinkClick r:id="" action="ppaction://media"/>
            <a:extLst>
              <a:ext uri="{FF2B5EF4-FFF2-40B4-BE49-F238E27FC236}">
                <a16:creationId xmlns:a16="http://schemas.microsoft.com/office/drawing/2014/main" id="{25BDA202-4DDD-4AE3-8482-E05BB4C11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4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4">
            <a:hlinkClick r:id="" action="ppaction://media"/>
            <a:extLst>
              <a:ext uri="{FF2B5EF4-FFF2-40B4-BE49-F238E27FC236}">
                <a16:creationId xmlns:a16="http://schemas.microsoft.com/office/drawing/2014/main" id="{FEC11A82-9EF1-4BB2-A6CC-AF001A923C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5">
            <a:hlinkClick r:id="" action="ppaction://media"/>
            <a:extLst>
              <a:ext uri="{FF2B5EF4-FFF2-40B4-BE49-F238E27FC236}">
                <a16:creationId xmlns:a16="http://schemas.microsoft.com/office/drawing/2014/main" id="{7CD6D98F-54E0-4153-9CB0-DC9CEAF62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6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E24DEEC-0880-4D33-8673-4A9CBF8F83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A3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DFB578-176B-4B90-90C9-D70BD01E8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04" y="0"/>
            <a:ext cx="8873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7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6">
            <a:hlinkClick r:id="" action="ppaction://media"/>
            <a:extLst>
              <a:ext uri="{FF2B5EF4-FFF2-40B4-BE49-F238E27FC236}">
                <a16:creationId xmlns:a16="http://schemas.microsoft.com/office/drawing/2014/main" id="{519FC3FF-EEE3-4655-A450-345FB26180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FB39FC-45EF-4116-85AA-CF7608A24B1B}"/>
              </a:ext>
            </a:extLst>
          </p:cNvPr>
          <p:cNvSpPr txBox="1"/>
          <p:nvPr/>
        </p:nvSpPr>
        <p:spPr>
          <a:xfrm>
            <a:off x="2917372" y="1127535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i="1" dirty="0">
                <a:cs typeface="Arial" panose="020B0604020202020204" pitchFamily="34" charset="0"/>
              </a:rPr>
              <a:t>Выводы</a:t>
            </a:r>
            <a:endParaRPr lang="ko-KR" altLang="en-US" sz="2800" i="1" dirty="0">
              <a:cs typeface="Arial" panose="020B060402020202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A19CC42-6E77-4A3A-93C5-435573565BAB}"/>
              </a:ext>
            </a:extLst>
          </p:cNvPr>
          <p:cNvSpPr/>
          <p:nvPr/>
        </p:nvSpPr>
        <p:spPr>
          <a:xfrm>
            <a:off x="1819637" y="2314419"/>
            <a:ext cx="1446078" cy="1446078"/>
          </a:xfrm>
          <a:prstGeom prst="ellipse">
            <a:avLst/>
          </a:prstGeom>
          <a:solidFill>
            <a:srgbClr val="FF1B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0E40A-E239-4BC5-94E9-939AEB9FB58B}"/>
              </a:ext>
            </a:extLst>
          </p:cNvPr>
          <p:cNvSpPr txBox="1"/>
          <p:nvPr/>
        </p:nvSpPr>
        <p:spPr>
          <a:xfrm>
            <a:off x="1190170" y="4574828"/>
            <a:ext cx="270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ko-KR" sz="1800" i="1" dirty="0">
                <a:solidFill>
                  <a:schemeClr val="tx1"/>
                </a:solidFill>
              </a:rPr>
              <a:t>Сложность системы напрямую влияет на процесс обучения нейросети</a:t>
            </a:r>
            <a:endParaRPr lang="en-US" altLang="ko-KR" sz="1800" i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372424-8E97-40EA-82D1-AF642AD36F47}"/>
              </a:ext>
            </a:extLst>
          </p:cNvPr>
          <p:cNvSpPr/>
          <p:nvPr/>
        </p:nvSpPr>
        <p:spPr>
          <a:xfrm>
            <a:off x="766014" y="4032878"/>
            <a:ext cx="3553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000" i="1" dirty="0">
                <a:latin typeface="+mj-lt"/>
              </a:rPr>
              <a:t>Зависимость от системы</a:t>
            </a:r>
            <a:endParaRPr lang="en-US" altLang="ko-KR" sz="2000" i="1" dirty="0">
              <a:latin typeface="+mj-lt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4437EF2-F773-47C8-988A-7103B867C626}"/>
              </a:ext>
            </a:extLst>
          </p:cNvPr>
          <p:cNvSpPr/>
          <p:nvPr/>
        </p:nvSpPr>
        <p:spPr>
          <a:xfrm>
            <a:off x="8926285" y="2314419"/>
            <a:ext cx="1446078" cy="1446078"/>
          </a:xfrm>
          <a:prstGeom prst="ellipse">
            <a:avLst/>
          </a:prstGeom>
          <a:solidFill>
            <a:srgbClr val="FF1B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62C3A-31BB-4902-A6E2-8FEA63BB788C}"/>
              </a:ext>
            </a:extLst>
          </p:cNvPr>
          <p:cNvSpPr txBox="1"/>
          <p:nvPr/>
        </p:nvSpPr>
        <p:spPr>
          <a:xfrm>
            <a:off x="8296818" y="4574828"/>
            <a:ext cx="270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ko-KR" sz="1800" i="1" dirty="0">
                <a:solidFill>
                  <a:schemeClr val="tx1"/>
                </a:solidFill>
              </a:rPr>
              <a:t>Обученная нейросеть почти по всем параметрам превосходит игрока</a:t>
            </a:r>
            <a:endParaRPr lang="en-US" altLang="ko-KR" sz="1800" i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CBE77A-6186-4EA8-97E0-2CFF8473A979}"/>
              </a:ext>
            </a:extLst>
          </p:cNvPr>
          <p:cNvSpPr/>
          <p:nvPr/>
        </p:nvSpPr>
        <p:spPr>
          <a:xfrm>
            <a:off x="8296818" y="4032878"/>
            <a:ext cx="270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000" i="1" dirty="0">
                <a:latin typeface="+mj-lt"/>
              </a:rPr>
              <a:t>Нейросеть </a:t>
            </a:r>
            <a:r>
              <a:rPr lang="en-US" altLang="ko-KR" sz="2000" i="1" dirty="0">
                <a:latin typeface="+mj-lt"/>
              </a:rPr>
              <a:t>&gt;</a:t>
            </a:r>
            <a:r>
              <a:rPr lang="ru-RU" altLang="ko-KR" sz="2000" i="1" dirty="0">
                <a:latin typeface="+mj-lt"/>
              </a:rPr>
              <a:t> Игрок</a:t>
            </a:r>
            <a:endParaRPr lang="en-US" altLang="ko-KR" sz="2000" i="1" dirty="0"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38E45ED-9BB7-464E-B53F-A901FAE53F2D}"/>
              </a:ext>
            </a:extLst>
          </p:cNvPr>
          <p:cNvSpPr/>
          <p:nvPr/>
        </p:nvSpPr>
        <p:spPr>
          <a:xfrm>
            <a:off x="5372961" y="2314419"/>
            <a:ext cx="1446078" cy="1446078"/>
          </a:xfrm>
          <a:prstGeom prst="ellipse">
            <a:avLst/>
          </a:prstGeom>
          <a:solidFill>
            <a:srgbClr val="FF1B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B8514-AD06-4200-BDC1-5FB6E5B394A3}"/>
              </a:ext>
            </a:extLst>
          </p:cNvPr>
          <p:cNvSpPr txBox="1"/>
          <p:nvPr/>
        </p:nvSpPr>
        <p:spPr>
          <a:xfrm>
            <a:off x="4743494" y="4574828"/>
            <a:ext cx="2705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ru-RU" altLang="ko-KR" sz="1800" i="1" dirty="0">
                <a:solidFill>
                  <a:schemeClr val="tx1"/>
                </a:solidFill>
              </a:rPr>
              <a:t>Они способны быстро научиться решать даже сложные задачи</a:t>
            </a:r>
            <a:endParaRPr lang="en-US" altLang="ko-KR" sz="1800" i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425D7BA-A94E-4C04-8AA9-4C1ACE5ACA67}"/>
              </a:ext>
            </a:extLst>
          </p:cNvPr>
          <p:cNvSpPr/>
          <p:nvPr/>
        </p:nvSpPr>
        <p:spPr>
          <a:xfrm>
            <a:off x="4630739" y="4032878"/>
            <a:ext cx="2930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000" i="1" dirty="0">
                <a:latin typeface="+mj-lt"/>
              </a:rPr>
              <a:t>Нейросети работают!</a:t>
            </a:r>
            <a:endParaRPr lang="en-US" altLang="ko-KR" sz="2000" i="1" dirty="0">
              <a:latin typeface="+mj-lt"/>
            </a:endParaRPr>
          </a:p>
        </p:txBody>
      </p:sp>
      <p:pic>
        <p:nvPicPr>
          <p:cNvPr id="17" name="그래픽 162">
            <a:extLst>
              <a:ext uri="{FF2B5EF4-FFF2-40B4-BE49-F238E27FC236}">
                <a16:creationId xmlns:a16="http://schemas.microsoft.com/office/drawing/2014/main" id="{CC5CF2C6-4E79-4DC0-9543-6925EDB58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8196" y="2681734"/>
            <a:ext cx="575607" cy="663199"/>
          </a:xfrm>
          <a:prstGeom prst="rect">
            <a:avLst/>
          </a:prstGeom>
        </p:spPr>
      </p:pic>
      <p:pic>
        <p:nvPicPr>
          <p:cNvPr id="18" name="그래픽 177">
            <a:extLst>
              <a:ext uri="{FF2B5EF4-FFF2-40B4-BE49-F238E27FC236}">
                <a16:creationId xmlns:a16="http://schemas.microsoft.com/office/drawing/2014/main" id="{C004E561-679E-4C0E-BFA7-B659449F7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0881" y="2681734"/>
            <a:ext cx="335967" cy="684858"/>
          </a:xfrm>
          <a:prstGeom prst="rect">
            <a:avLst/>
          </a:prstGeom>
        </p:spPr>
      </p:pic>
      <p:pic>
        <p:nvPicPr>
          <p:cNvPr id="19" name="그래픽 114">
            <a:extLst>
              <a:ext uri="{FF2B5EF4-FFF2-40B4-BE49-F238E27FC236}">
                <a16:creationId xmlns:a16="http://schemas.microsoft.com/office/drawing/2014/main" id="{DE96510F-85FF-4C6A-9395-5DA798CD9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1566" y="2721157"/>
            <a:ext cx="542220" cy="6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34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DC5FEF-247A-4C4B-8103-10833153A378}"/>
              </a:ext>
            </a:extLst>
          </p:cNvPr>
          <p:cNvSpPr txBox="1"/>
          <p:nvPr/>
        </p:nvSpPr>
        <p:spPr>
          <a:xfrm>
            <a:off x="1854467" y="1488663"/>
            <a:ext cx="8483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5400" b="1" dirty="0">
                <a:latin typeface="Press Start 2P" panose="00000500000000000000" pitchFamily="2" charset="0"/>
                <a:cs typeface="Arial" panose="020B0604020202020204" pitchFamily="34" charset="0"/>
              </a:rPr>
              <a:t>Эволюция игрового ИИ</a:t>
            </a:r>
            <a:endParaRPr lang="ko-KR" altLang="en-US" sz="5400" b="1" dirty="0">
              <a:latin typeface="Press Start 2P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3C7FE-F831-4E14-A66A-AEB185CE05A7}"/>
              </a:ext>
            </a:extLst>
          </p:cNvPr>
          <p:cNvSpPr txBox="1"/>
          <p:nvPr/>
        </p:nvSpPr>
        <p:spPr>
          <a:xfrm>
            <a:off x="3965477" y="4186938"/>
            <a:ext cx="4261045" cy="405189"/>
          </a:xfrm>
          <a:prstGeom prst="roundRect">
            <a:avLst>
              <a:gd name="adj" fmla="val 50000"/>
            </a:avLst>
          </a:prstGeom>
          <a:solidFill>
            <a:srgbClr val="3570FF"/>
          </a:solidFill>
          <a:ln>
            <a:noFill/>
          </a:ln>
        </p:spPr>
        <p:txBody>
          <a:bodyPr wrap="square" lIns="72000" tIns="36000" rIns="72000" bIns="36000" rtlCol="0">
            <a:spAutoFit/>
          </a:bodyPr>
          <a:lstStyle/>
          <a:p>
            <a:pPr algn="ctr"/>
            <a:r>
              <a:rPr lang="ru-RU" altLang="ko-KR" sz="1400" i="1" dirty="0">
                <a:solidFill>
                  <a:schemeClr val="bg1"/>
                </a:solidFill>
              </a:rPr>
              <a:t>Припоров В.Д. </a:t>
            </a:r>
            <a:r>
              <a:rPr lang="en-US" altLang="ko-KR" sz="1400" i="1" dirty="0">
                <a:solidFill>
                  <a:schemeClr val="bg1"/>
                </a:solidFill>
              </a:rPr>
              <a:t>/</a:t>
            </a:r>
            <a:r>
              <a:rPr lang="ru-RU" altLang="ko-KR" sz="1400" i="1" dirty="0">
                <a:solidFill>
                  <a:schemeClr val="bg1"/>
                </a:solidFill>
              </a:rPr>
              <a:t> Строганов Д.С. </a:t>
            </a:r>
            <a:r>
              <a:rPr lang="en-US" altLang="ko-KR" sz="1400" i="1" dirty="0">
                <a:solidFill>
                  <a:schemeClr val="bg1"/>
                </a:solidFill>
              </a:rPr>
              <a:t>/ </a:t>
            </a:r>
            <a:r>
              <a:rPr lang="ru-RU" altLang="ko-KR" sz="1400" i="1" dirty="0">
                <a:solidFill>
                  <a:schemeClr val="bg1"/>
                </a:solidFill>
              </a:rPr>
              <a:t>Болтава В.А.</a:t>
            </a:r>
            <a:endParaRPr lang="ko-KR" altLang="en-US" sz="1400" i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A1185-0D73-451F-BF39-B6952B60C7C2}"/>
              </a:ext>
            </a:extLst>
          </p:cNvPr>
          <p:cNvSpPr txBox="1"/>
          <p:nvPr/>
        </p:nvSpPr>
        <p:spPr>
          <a:xfrm>
            <a:off x="1854467" y="3484131"/>
            <a:ext cx="8483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b="1" dirty="0">
                <a:latin typeface="+mj-lt"/>
                <a:cs typeface="Arial" panose="020B0604020202020204" pitchFamily="34" charset="0"/>
              </a:rPr>
              <a:t>От классических алгоритмов к нейросетям</a:t>
            </a:r>
            <a:endParaRPr lang="ko-KR" altLang="en-US" sz="24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래픽 57">
            <a:extLst>
              <a:ext uri="{FF2B5EF4-FFF2-40B4-BE49-F238E27FC236}">
                <a16:creationId xmlns:a16="http://schemas.microsoft.com/office/drawing/2014/main" id="{4A44EBED-E2E7-4DA9-B4FC-D613C4BE6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126" y="4664376"/>
            <a:ext cx="294662" cy="3809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600467-53F5-4A32-A523-FC0B2B12B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A94A44-FE0F-4215-80E4-5E9FAE58E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33522">
            <a:off x="1593246" y="1317486"/>
            <a:ext cx="4223027" cy="42230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C0C60E-25A4-4659-8FC1-AEF726EF6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07438">
            <a:off x="6425359" y="1010769"/>
            <a:ext cx="4836459" cy="48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1CAAC8A-8B6D-4FCE-83A7-9D9FDF18A48E}"/>
              </a:ext>
            </a:extLst>
          </p:cNvPr>
          <p:cNvSpPr/>
          <p:nvPr/>
        </p:nvSpPr>
        <p:spPr>
          <a:xfrm>
            <a:off x="1196348" y="2873829"/>
            <a:ext cx="2612573" cy="832757"/>
          </a:xfrm>
          <a:custGeom>
            <a:avLst/>
            <a:gdLst>
              <a:gd name="connsiteX0" fmla="*/ 0 w 2612573"/>
              <a:gd name="connsiteY0" fmla="*/ 555170 h 832757"/>
              <a:gd name="connsiteX1" fmla="*/ 0 w 2612573"/>
              <a:gd name="connsiteY1" fmla="*/ 555171 h 832757"/>
              <a:gd name="connsiteX2" fmla="*/ 0 w 2612573"/>
              <a:gd name="connsiteY2" fmla="*/ 555171 h 832757"/>
              <a:gd name="connsiteX3" fmla="*/ 522674 w 2612573"/>
              <a:gd name="connsiteY3" fmla="*/ 0 h 832757"/>
              <a:gd name="connsiteX4" fmla="*/ 683673 w 2612573"/>
              <a:gd name="connsiteY4" fmla="*/ 277585 h 832757"/>
              <a:gd name="connsiteX5" fmla="*/ 2334987 w 2612573"/>
              <a:gd name="connsiteY5" fmla="*/ 277585 h 832757"/>
              <a:gd name="connsiteX6" fmla="*/ 2612573 w 2612573"/>
              <a:gd name="connsiteY6" fmla="*/ 555171 h 832757"/>
              <a:gd name="connsiteX7" fmla="*/ 2612572 w 2612573"/>
              <a:gd name="connsiteY7" fmla="*/ 555171 h 832757"/>
              <a:gd name="connsiteX8" fmla="*/ 2334986 w 2612573"/>
              <a:gd name="connsiteY8" fmla="*/ 832757 h 832757"/>
              <a:gd name="connsiteX9" fmla="*/ 277586 w 2612573"/>
              <a:gd name="connsiteY9" fmla="*/ 832756 h 832757"/>
              <a:gd name="connsiteX10" fmla="*/ 21814 w 2612573"/>
              <a:gd name="connsiteY10" fmla="*/ 663219 h 832757"/>
              <a:gd name="connsiteX11" fmla="*/ 0 w 2612573"/>
              <a:gd name="connsiteY11" fmla="*/ 555171 h 832757"/>
              <a:gd name="connsiteX12" fmla="*/ 21814 w 2612573"/>
              <a:gd name="connsiteY12" fmla="*/ 447122 h 832757"/>
              <a:gd name="connsiteX13" fmla="*/ 277586 w 2612573"/>
              <a:gd name="connsiteY13" fmla="*/ 277585 h 832757"/>
              <a:gd name="connsiteX14" fmla="*/ 361674 w 2612573"/>
              <a:gd name="connsiteY14" fmla="*/ 277585 h 8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12573" h="832757">
                <a:moveTo>
                  <a:pt x="0" y="555170"/>
                </a:moveTo>
                <a:lnTo>
                  <a:pt x="0" y="555171"/>
                </a:lnTo>
                <a:lnTo>
                  <a:pt x="0" y="555171"/>
                </a:lnTo>
                <a:close/>
                <a:moveTo>
                  <a:pt x="522674" y="0"/>
                </a:moveTo>
                <a:lnTo>
                  <a:pt x="683673" y="277585"/>
                </a:lnTo>
                <a:lnTo>
                  <a:pt x="2334987" y="277585"/>
                </a:lnTo>
                <a:cubicBezTo>
                  <a:pt x="2488294" y="277585"/>
                  <a:pt x="2612573" y="401864"/>
                  <a:pt x="2612573" y="555171"/>
                </a:cubicBezTo>
                <a:lnTo>
                  <a:pt x="2612572" y="555171"/>
                </a:lnTo>
                <a:cubicBezTo>
                  <a:pt x="2612572" y="708478"/>
                  <a:pt x="2488293" y="832757"/>
                  <a:pt x="2334986" y="832757"/>
                </a:cubicBezTo>
                <a:lnTo>
                  <a:pt x="277586" y="832756"/>
                </a:lnTo>
                <a:cubicBezTo>
                  <a:pt x="162606" y="832756"/>
                  <a:pt x="63954" y="762849"/>
                  <a:pt x="21814" y="663219"/>
                </a:cubicBezTo>
                <a:lnTo>
                  <a:pt x="0" y="555171"/>
                </a:lnTo>
                <a:lnTo>
                  <a:pt x="21814" y="447122"/>
                </a:lnTo>
                <a:cubicBezTo>
                  <a:pt x="63954" y="347492"/>
                  <a:pt x="162606" y="277585"/>
                  <a:pt x="277586" y="277585"/>
                </a:cubicBezTo>
                <a:lnTo>
                  <a:pt x="361674" y="277585"/>
                </a:lnTo>
                <a:close/>
              </a:path>
            </a:pathLst>
          </a:custGeom>
          <a:solidFill>
            <a:srgbClr val="35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bIns="144000" rtlCol="0" anchor="b" anchorCtr="0"/>
          <a:lstStyle/>
          <a:p>
            <a:r>
              <a:rPr lang="en-US" altLang="ko-KR" i="1" dirty="0">
                <a:solidFill>
                  <a:schemeClr val="bg1"/>
                </a:solidFill>
                <a:latin typeface="+mj-lt"/>
              </a:rPr>
              <a:t>19</a:t>
            </a:r>
            <a:r>
              <a:rPr lang="ru-RU" altLang="ko-KR" i="1" dirty="0">
                <a:solidFill>
                  <a:schemeClr val="bg1"/>
                </a:solidFill>
                <a:latin typeface="+mj-lt"/>
              </a:rPr>
              <a:t>6</a:t>
            </a:r>
            <a:r>
              <a:rPr lang="en-US" altLang="ko-KR" i="1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altLang="ko-KR" i="1" dirty="0">
                <a:solidFill>
                  <a:schemeClr val="bg1"/>
                </a:solidFill>
                <a:latin typeface="+mj-lt"/>
              </a:rPr>
              <a:t>-</a:t>
            </a:r>
            <a:r>
              <a:rPr lang="ru-RU" altLang="ko-KR" i="1" dirty="0" err="1">
                <a:solidFill>
                  <a:schemeClr val="bg1"/>
                </a:solidFill>
                <a:latin typeface="+mj-lt"/>
              </a:rPr>
              <a:t>ые</a:t>
            </a:r>
            <a:endParaRPr lang="ko-KR" alt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AB81D62-182A-46E9-A23D-0F0F19CB1AD0}"/>
              </a:ext>
            </a:extLst>
          </p:cNvPr>
          <p:cNvSpPr/>
          <p:nvPr/>
        </p:nvSpPr>
        <p:spPr>
          <a:xfrm>
            <a:off x="3249950" y="3151413"/>
            <a:ext cx="2901894" cy="832756"/>
          </a:xfrm>
          <a:custGeom>
            <a:avLst/>
            <a:gdLst>
              <a:gd name="connsiteX0" fmla="*/ 0 w 2901894"/>
              <a:gd name="connsiteY0" fmla="*/ 277585 h 832756"/>
              <a:gd name="connsiteX1" fmla="*/ 0 w 2901894"/>
              <a:gd name="connsiteY1" fmla="*/ 277586 h 832756"/>
              <a:gd name="connsiteX2" fmla="*/ 0 w 2901894"/>
              <a:gd name="connsiteY2" fmla="*/ 277586 h 832756"/>
              <a:gd name="connsiteX3" fmla="*/ 277586 w 2901894"/>
              <a:gd name="connsiteY3" fmla="*/ 0 h 832756"/>
              <a:gd name="connsiteX4" fmla="*/ 2624308 w 2901894"/>
              <a:gd name="connsiteY4" fmla="*/ 0 h 832756"/>
              <a:gd name="connsiteX5" fmla="*/ 2901894 w 2901894"/>
              <a:gd name="connsiteY5" fmla="*/ 277586 h 832756"/>
              <a:gd name="connsiteX6" fmla="*/ 2901893 w 2901894"/>
              <a:gd name="connsiteY6" fmla="*/ 277586 h 832756"/>
              <a:gd name="connsiteX7" fmla="*/ 2624307 w 2901894"/>
              <a:gd name="connsiteY7" fmla="*/ 555172 h 832756"/>
              <a:gd name="connsiteX8" fmla="*/ 683673 w 2901894"/>
              <a:gd name="connsiteY8" fmla="*/ 555171 h 832756"/>
              <a:gd name="connsiteX9" fmla="*/ 522674 w 2901894"/>
              <a:gd name="connsiteY9" fmla="*/ 832756 h 832756"/>
              <a:gd name="connsiteX10" fmla="*/ 361674 w 2901894"/>
              <a:gd name="connsiteY10" fmla="*/ 555171 h 832756"/>
              <a:gd name="connsiteX11" fmla="*/ 277586 w 2901894"/>
              <a:gd name="connsiteY11" fmla="*/ 555171 h 832756"/>
              <a:gd name="connsiteX12" fmla="*/ 21814 w 2901894"/>
              <a:gd name="connsiteY12" fmla="*/ 385634 h 832756"/>
              <a:gd name="connsiteX13" fmla="*/ 0 w 2901894"/>
              <a:gd name="connsiteY13" fmla="*/ 277586 h 832756"/>
              <a:gd name="connsiteX14" fmla="*/ 21814 w 2901894"/>
              <a:gd name="connsiteY14" fmla="*/ 169537 h 832756"/>
              <a:gd name="connsiteX15" fmla="*/ 277586 w 2901894"/>
              <a:gd name="connsiteY15" fmla="*/ 0 h 83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1894" h="832756">
                <a:moveTo>
                  <a:pt x="0" y="277585"/>
                </a:moveTo>
                <a:lnTo>
                  <a:pt x="0" y="277586"/>
                </a:lnTo>
                <a:lnTo>
                  <a:pt x="0" y="277586"/>
                </a:lnTo>
                <a:close/>
                <a:moveTo>
                  <a:pt x="277586" y="0"/>
                </a:moveTo>
                <a:lnTo>
                  <a:pt x="2624308" y="0"/>
                </a:lnTo>
                <a:cubicBezTo>
                  <a:pt x="2777615" y="0"/>
                  <a:pt x="2901894" y="124279"/>
                  <a:pt x="2901894" y="277586"/>
                </a:cubicBezTo>
                <a:lnTo>
                  <a:pt x="2901893" y="277586"/>
                </a:lnTo>
                <a:cubicBezTo>
                  <a:pt x="2901893" y="430893"/>
                  <a:pt x="2777614" y="555172"/>
                  <a:pt x="2624307" y="555172"/>
                </a:cubicBezTo>
                <a:lnTo>
                  <a:pt x="683673" y="555171"/>
                </a:lnTo>
                <a:lnTo>
                  <a:pt x="522674" y="832756"/>
                </a:lnTo>
                <a:lnTo>
                  <a:pt x="361674" y="555171"/>
                </a:lnTo>
                <a:lnTo>
                  <a:pt x="277586" y="555171"/>
                </a:lnTo>
                <a:cubicBezTo>
                  <a:pt x="162606" y="555171"/>
                  <a:pt x="63954" y="485264"/>
                  <a:pt x="21814" y="385634"/>
                </a:cubicBezTo>
                <a:lnTo>
                  <a:pt x="0" y="277586"/>
                </a:lnTo>
                <a:lnTo>
                  <a:pt x="21814" y="169537"/>
                </a:lnTo>
                <a:cubicBezTo>
                  <a:pt x="63954" y="69907"/>
                  <a:pt x="162606" y="0"/>
                  <a:pt x="277586" y="0"/>
                </a:cubicBezTo>
                <a:close/>
              </a:path>
            </a:pathLst>
          </a:custGeom>
          <a:solidFill>
            <a:srgbClr val="FF1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144000" rtlCol="0" anchor="t" anchorCtr="0"/>
          <a:lstStyle/>
          <a:p>
            <a:r>
              <a:rPr lang="ru-RU" altLang="ko-KR" i="1" dirty="0">
                <a:solidFill>
                  <a:schemeClr val="bg1"/>
                </a:solidFill>
                <a:latin typeface="+mj-lt"/>
              </a:rPr>
              <a:t>1970-ые</a:t>
            </a:r>
            <a:endParaRPr lang="ko-KR" alt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8756EB4-DCF1-40F0-B8A4-F661E8B34D94}"/>
              </a:ext>
            </a:extLst>
          </p:cNvPr>
          <p:cNvSpPr/>
          <p:nvPr/>
        </p:nvSpPr>
        <p:spPr>
          <a:xfrm>
            <a:off x="5592874" y="2873829"/>
            <a:ext cx="2901894" cy="832757"/>
          </a:xfrm>
          <a:custGeom>
            <a:avLst/>
            <a:gdLst>
              <a:gd name="connsiteX0" fmla="*/ 0 w 2901894"/>
              <a:gd name="connsiteY0" fmla="*/ 555170 h 832757"/>
              <a:gd name="connsiteX1" fmla="*/ 0 w 2901894"/>
              <a:gd name="connsiteY1" fmla="*/ 555171 h 832757"/>
              <a:gd name="connsiteX2" fmla="*/ 0 w 2901894"/>
              <a:gd name="connsiteY2" fmla="*/ 555171 h 832757"/>
              <a:gd name="connsiteX3" fmla="*/ 558970 w 2901894"/>
              <a:gd name="connsiteY3" fmla="*/ 0 h 832757"/>
              <a:gd name="connsiteX4" fmla="*/ 719969 w 2901894"/>
              <a:gd name="connsiteY4" fmla="*/ 277585 h 832757"/>
              <a:gd name="connsiteX5" fmla="*/ 2624308 w 2901894"/>
              <a:gd name="connsiteY5" fmla="*/ 277585 h 832757"/>
              <a:gd name="connsiteX6" fmla="*/ 2901894 w 2901894"/>
              <a:gd name="connsiteY6" fmla="*/ 555171 h 832757"/>
              <a:gd name="connsiteX7" fmla="*/ 2901893 w 2901894"/>
              <a:gd name="connsiteY7" fmla="*/ 555171 h 832757"/>
              <a:gd name="connsiteX8" fmla="*/ 2624307 w 2901894"/>
              <a:gd name="connsiteY8" fmla="*/ 832757 h 832757"/>
              <a:gd name="connsiteX9" fmla="*/ 277586 w 2901894"/>
              <a:gd name="connsiteY9" fmla="*/ 832756 h 832757"/>
              <a:gd name="connsiteX10" fmla="*/ 21814 w 2901894"/>
              <a:gd name="connsiteY10" fmla="*/ 663219 h 832757"/>
              <a:gd name="connsiteX11" fmla="*/ 0 w 2901894"/>
              <a:gd name="connsiteY11" fmla="*/ 555171 h 832757"/>
              <a:gd name="connsiteX12" fmla="*/ 21814 w 2901894"/>
              <a:gd name="connsiteY12" fmla="*/ 447122 h 832757"/>
              <a:gd name="connsiteX13" fmla="*/ 277586 w 2901894"/>
              <a:gd name="connsiteY13" fmla="*/ 277585 h 832757"/>
              <a:gd name="connsiteX14" fmla="*/ 397970 w 2901894"/>
              <a:gd name="connsiteY14" fmla="*/ 277585 h 83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01894" h="832757">
                <a:moveTo>
                  <a:pt x="0" y="555170"/>
                </a:moveTo>
                <a:lnTo>
                  <a:pt x="0" y="555171"/>
                </a:lnTo>
                <a:lnTo>
                  <a:pt x="0" y="555171"/>
                </a:lnTo>
                <a:close/>
                <a:moveTo>
                  <a:pt x="558970" y="0"/>
                </a:moveTo>
                <a:lnTo>
                  <a:pt x="719969" y="277585"/>
                </a:lnTo>
                <a:lnTo>
                  <a:pt x="2624308" y="277585"/>
                </a:lnTo>
                <a:cubicBezTo>
                  <a:pt x="2777615" y="277585"/>
                  <a:pt x="2901894" y="401864"/>
                  <a:pt x="2901894" y="555171"/>
                </a:cubicBezTo>
                <a:lnTo>
                  <a:pt x="2901893" y="555171"/>
                </a:lnTo>
                <a:cubicBezTo>
                  <a:pt x="2901893" y="708478"/>
                  <a:pt x="2777614" y="832757"/>
                  <a:pt x="2624307" y="832757"/>
                </a:cubicBezTo>
                <a:lnTo>
                  <a:pt x="277586" y="832756"/>
                </a:lnTo>
                <a:cubicBezTo>
                  <a:pt x="162606" y="832756"/>
                  <a:pt x="63954" y="762849"/>
                  <a:pt x="21814" y="663219"/>
                </a:cubicBezTo>
                <a:lnTo>
                  <a:pt x="0" y="555171"/>
                </a:lnTo>
                <a:lnTo>
                  <a:pt x="21814" y="447122"/>
                </a:lnTo>
                <a:cubicBezTo>
                  <a:pt x="63954" y="347492"/>
                  <a:pt x="162606" y="277585"/>
                  <a:pt x="277586" y="277585"/>
                </a:cubicBezTo>
                <a:lnTo>
                  <a:pt x="397970" y="277585"/>
                </a:lnTo>
                <a:close/>
              </a:path>
            </a:pathLst>
          </a:custGeom>
          <a:solidFill>
            <a:srgbClr val="357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bIns="144000" rtlCol="0" anchor="b" anchorCtr="0"/>
          <a:lstStyle/>
          <a:p>
            <a:r>
              <a:rPr lang="en-US" altLang="ko-KR" i="1" dirty="0">
                <a:solidFill>
                  <a:schemeClr val="bg1"/>
                </a:solidFill>
                <a:latin typeface="+mj-lt"/>
              </a:rPr>
              <a:t>1980-</a:t>
            </a:r>
            <a:r>
              <a:rPr lang="ru-RU" altLang="ko-KR" i="1" dirty="0" err="1">
                <a:solidFill>
                  <a:schemeClr val="bg1"/>
                </a:solidFill>
                <a:latin typeface="+mj-lt"/>
              </a:rPr>
              <a:t>ые</a:t>
            </a:r>
            <a:endParaRPr lang="ko-KR" alt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D9B83A9-6DEC-4B42-A2CE-D53CFB971B17}"/>
              </a:ext>
            </a:extLst>
          </p:cNvPr>
          <p:cNvSpPr/>
          <p:nvPr/>
        </p:nvSpPr>
        <p:spPr>
          <a:xfrm>
            <a:off x="7935799" y="3151413"/>
            <a:ext cx="2612573" cy="832756"/>
          </a:xfrm>
          <a:custGeom>
            <a:avLst/>
            <a:gdLst>
              <a:gd name="connsiteX0" fmla="*/ 0 w 2612573"/>
              <a:gd name="connsiteY0" fmla="*/ 277585 h 832756"/>
              <a:gd name="connsiteX1" fmla="*/ 0 w 2612573"/>
              <a:gd name="connsiteY1" fmla="*/ 277586 h 832756"/>
              <a:gd name="connsiteX2" fmla="*/ 0 w 2612573"/>
              <a:gd name="connsiteY2" fmla="*/ 277586 h 832756"/>
              <a:gd name="connsiteX3" fmla="*/ 277586 w 2612573"/>
              <a:gd name="connsiteY3" fmla="*/ 0 h 832756"/>
              <a:gd name="connsiteX4" fmla="*/ 2334987 w 2612573"/>
              <a:gd name="connsiteY4" fmla="*/ 0 h 832756"/>
              <a:gd name="connsiteX5" fmla="*/ 2612573 w 2612573"/>
              <a:gd name="connsiteY5" fmla="*/ 277586 h 832756"/>
              <a:gd name="connsiteX6" fmla="*/ 2612572 w 2612573"/>
              <a:gd name="connsiteY6" fmla="*/ 277586 h 832756"/>
              <a:gd name="connsiteX7" fmla="*/ 2334986 w 2612573"/>
              <a:gd name="connsiteY7" fmla="*/ 555172 h 832756"/>
              <a:gd name="connsiteX8" fmla="*/ 719968 w 2612573"/>
              <a:gd name="connsiteY8" fmla="*/ 555171 h 832756"/>
              <a:gd name="connsiteX9" fmla="*/ 558969 w 2612573"/>
              <a:gd name="connsiteY9" fmla="*/ 832756 h 832756"/>
              <a:gd name="connsiteX10" fmla="*/ 397969 w 2612573"/>
              <a:gd name="connsiteY10" fmla="*/ 555171 h 832756"/>
              <a:gd name="connsiteX11" fmla="*/ 277586 w 2612573"/>
              <a:gd name="connsiteY11" fmla="*/ 555171 h 832756"/>
              <a:gd name="connsiteX12" fmla="*/ 21814 w 2612573"/>
              <a:gd name="connsiteY12" fmla="*/ 385634 h 832756"/>
              <a:gd name="connsiteX13" fmla="*/ 0 w 2612573"/>
              <a:gd name="connsiteY13" fmla="*/ 277586 h 832756"/>
              <a:gd name="connsiteX14" fmla="*/ 21814 w 2612573"/>
              <a:gd name="connsiteY14" fmla="*/ 169537 h 832756"/>
              <a:gd name="connsiteX15" fmla="*/ 277586 w 2612573"/>
              <a:gd name="connsiteY15" fmla="*/ 0 h 83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12573" h="832756">
                <a:moveTo>
                  <a:pt x="0" y="277585"/>
                </a:moveTo>
                <a:lnTo>
                  <a:pt x="0" y="277586"/>
                </a:lnTo>
                <a:lnTo>
                  <a:pt x="0" y="277586"/>
                </a:lnTo>
                <a:close/>
                <a:moveTo>
                  <a:pt x="277586" y="0"/>
                </a:moveTo>
                <a:lnTo>
                  <a:pt x="2334987" y="0"/>
                </a:lnTo>
                <a:cubicBezTo>
                  <a:pt x="2488294" y="0"/>
                  <a:pt x="2612573" y="124279"/>
                  <a:pt x="2612573" y="277586"/>
                </a:cubicBezTo>
                <a:lnTo>
                  <a:pt x="2612572" y="277586"/>
                </a:lnTo>
                <a:cubicBezTo>
                  <a:pt x="2612572" y="430893"/>
                  <a:pt x="2488293" y="555172"/>
                  <a:pt x="2334986" y="555172"/>
                </a:cubicBezTo>
                <a:lnTo>
                  <a:pt x="719968" y="555171"/>
                </a:lnTo>
                <a:lnTo>
                  <a:pt x="558969" y="832756"/>
                </a:lnTo>
                <a:lnTo>
                  <a:pt x="397969" y="555171"/>
                </a:lnTo>
                <a:lnTo>
                  <a:pt x="277586" y="555171"/>
                </a:lnTo>
                <a:cubicBezTo>
                  <a:pt x="162606" y="555171"/>
                  <a:pt x="63954" y="485264"/>
                  <a:pt x="21814" y="385634"/>
                </a:cubicBezTo>
                <a:lnTo>
                  <a:pt x="0" y="277586"/>
                </a:lnTo>
                <a:lnTo>
                  <a:pt x="21814" y="169537"/>
                </a:lnTo>
                <a:cubicBezTo>
                  <a:pt x="63954" y="69907"/>
                  <a:pt x="162606" y="0"/>
                  <a:pt x="277586" y="0"/>
                </a:cubicBezTo>
                <a:close/>
              </a:path>
            </a:pathLst>
          </a:custGeom>
          <a:solidFill>
            <a:srgbClr val="FF1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144000" rtlCol="0" anchor="t" anchorCtr="0"/>
          <a:lstStyle/>
          <a:p>
            <a:r>
              <a:rPr lang="ru-RU" altLang="ko-KR" i="1" dirty="0">
                <a:solidFill>
                  <a:schemeClr val="bg1"/>
                </a:solidFill>
                <a:latin typeface="+mj-lt"/>
              </a:rPr>
              <a:t>Текущее время</a:t>
            </a:r>
            <a:endParaRPr lang="ko-KR" altLang="en-US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5" name="그래픽 44">
            <a:extLst>
              <a:ext uri="{FF2B5EF4-FFF2-40B4-BE49-F238E27FC236}">
                <a16:creationId xmlns:a16="http://schemas.microsoft.com/office/drawing/2014/main" id="{D547EBAD-F789-44E6-8F76-84EA684F3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1626" y="4680194"/>
            <a:ext cx="359344" cy="366532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C5EFDB7B-5DC3-44F8-AAD0-865AE5632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2224" y="1873495"/>
            <a:ext cx="366532" cy="366532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B01CBF1A-18F8-4C3B-B11A-759044D84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9050" y="1927397"/>
            <a:ext cx="337784" cy="258728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45A84989-AB3F-4CFC-9A19-CEBAD30AB7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5684" y="4676601"/>
            <a:ext cx="373718" cy="37371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A312ECD-FDA0-4997-ABD6-61F4737273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384" y="1085224"/>
            <a:ext cx="1895374" cy="19273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89C5121-BBCC-46AA-B057-6325289A23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69" y="4078252"/>
            <a:ext cx="2166252" cy="216625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06A1F72-DF61-4456-84A2-3CA756A6C5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32" y="1191586"/>
            <a:ext cx="2477178" cy="171467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D8AFCCD-62D6-42B3-A7FF-06D9219157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8995319" y="4018826"/>
            <a:ext cx="1823514" cy="1143808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E853DDD-BEA9-43B3-ADDF-02C37CF36E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5159">
            <a:off x="7017813" y="3910471"/>
            <a:ext cx="1693122" cy="25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27F4B6-34FA-4A2F-B86A-FAA8D96CA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0996">
            <a:off x="9491075" y="651731"/>
            <a:ext cx="2401869" cy="24018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917E05-1C7F-46FD-9F58-9ED9EC465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92" y="3822533"/>
            <a:ext cx="2583497" cy="258349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6E212D-8F95-483A-8FAD-7C0D4FA80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6562">
            <a:off x="8960366" y="3433488"/>
            <a:ext cx="2401869" cy="24018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171F302-0196-4A9F-AF60-4ECD64A3B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080867" y="284623"/>
            <a:ext cx="2319192" cy="2319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A77A0-F1A9-44D0-AB30-7C98B5B4EF35}"/>
              </a:ext>
            </a:extLst>
          </p:cNvPr>
          <p:cNvSpPr txBox="1"/>
          <p:nvPr/>
        </p:nvSpPr>
        <p:spPr>
          <a:xfrm>
            <a:off x="6875379" y="359277"/>
            <a:ext cx="296844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b="1" dirty="0">
                <a:solidFill>
                  <a:srgbClr val="00CDFF"/>
                </a:solidFill>
                <a:latin typeface="+mj-lt"/>
                <a:cs typeface="Arial" panose="020B0604020202020204" pitchFamily="34" charset="0"/>
              </a:rPr>
              <a:t>Инки</a:t>
            </a:r>
          </a:p>
          <a:p>
            <a:pPr algn="ctr"/>
            <a:r>
              <a:rPr lang="ru-RU" altLang="ko-KR" sz="2000" b="1" dirty="0">
                <a:latin typeface="Nunito" pitchFamily="2" charset="-52"/>
                <a:cs typeface="Arial" panose="020B0604020202020204" pitchFamily="34" charset="0"/>
              </a:rPr>
              <a:t>Учитывает положение игрока и Блинки, чтобы загнать в ловушку</a:t>
            </a:r>
            <a:endParaRPr lang="ko-KR" altLang="en-US" sz="2000" b="1" dirty="0">
              <a:latin typeface="Nunito" pitchFamily="2" charset="-52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472AF4-B22E-4374-ADA1-FD0618ACFD50}"/>
              </a:ext>
            </a:extLst>
          </p:cNvPr>
          <p:cNvSpPr txBox="1"/>
          <p:nvPr/>
        </p:nvSpPr>
        <p:spPr>
          <a:xfrm>
            <a:off x="1119319" y="3157775"/>
            <a:ext cx="33888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b="1" dirty="0">
                <a:solidFill>
                  <a:srgbClr val="FFA8DE"/>
                </a:solidFill>
                <a:latin typeface="+mj-lt"/>
                <a:cs typeface="Arial" panose="020B0604020202020204" pitchFamily="34" charset="0"/>
              </a:rPr>
              <a:t>Пинки</a:t>
            </a:r>
          </a:p>
          <a:p>
            <a:pPr algn="ctr"/>
            <a:r>
              <a:rPr lang="ru-RU" altLang="ko-KR" sz="2000" b="1" dirty="0">
                <a:latin typeface="Nunito" pitchFamily="2" charset="-52"/>
                <a:cs typeface="Arial" panose="020B0604020202020204" pitchFamily="34" charset="0"/>
              </a:rPr>
              <a:t>Устраивает игроку засаду, пытаясь добраться до его будущего положения</a:t>
            </a:r>
            <a:endParaRPr lang="ko-KR" altLang="en-US" sz="2000" b="1" dirty="0">
              <a:latin typeface="Nunito" pitchFamily="2" charset="-52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C0037-5793-4D97-9F81-FA5699B46974}"/>
              </a:ext>
            </a:extLst>
          </p:cNvPr>
          <p:cNvSpPr txBox="1"/>
          <p:nvPr/>
        </p:nvSpPr>
        <p:spPr>
          <a:xfrm>
            <a:off x="3989892" y="838583"/>
            <a:ext cx="2745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b="1" dirty="0">
                <a:solidFill>
                  <a:srgbClr val="FEBD11"/>
                </a:solidFill>
                <a:latin typeface="+mj-lt"/>
                <a:cs typeface="Arial" panose="020B0604020202020204" pitchFamily="34" charset="0"/>
              </a:rPr>
              <a:t>Клайд</a:t>
            </a:r>
          </a:p>
          <a:p>
            <a:pPr algn="ctr"/>
            <a:r>
              <a:rPr lang="ru-RU" altLang="ko-KR" sz="2000" b="1" dirty="0">
                <a:latin typeface="Nunito" pitchFamily="2" charset="-52"/>
                <a:cs typeface="Arial" panose="020B0604020202020204" pitchFamily="34" charset="0"/>
              </a:rPr>
              <a:t>Следует фиксированной траектории</a:t>
            </a:r>
            <a:endParaRPr lang="ko-KR" altLang="en-US" sz="2000" b="1" dirty="0">
              <a:latin typeface="Nunito" pitchFamily="2" charset="-52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E9429-46B1-472F-9B08-0AC0FADBF1F0}"/>
              </a:ext>
            </a:extLst>
          </p:cNvPr>
          <p:cNvSpPr txBox="1"/>
          <p:nvPr/>
        </p:nvSpPr>
        <p:spPr>
          <a:xfrm>
            <a:off x="6102211" y="3344677"/>
            <a:ext cx="33888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b="1" dirty="0">
                <a:solidFill>
                  <a:srgbClr val="ED1C24"/>
                </a:solidFill>
                <a:latin typeface="+mj-lt"/>
                <a:cs typeface="Arial" panose="020B0604020202020204" pitchFamily="34" charset="0"/>
              </a:rPr>
              <a:t>Блинки</a:t>
            </a:r>
          </a:p>
          <a:p>
            <a:pPr algn="ctr"/>
            <a:r>
              <a:rPr lang="ru-RU" altLang="ko-KR" sz="2000" b="1" dirty="0">
                <a:latin typeface="Nunito" pitchFamily="2" charset="-52"/>
                <a:cs typeface="Arial" panose="020B0604020202020204" pitchFamily="34" charset="0"/>
              </a:rPr>
              <a:t>Гонится за игроком и повторяет его траекторию</a:t>
            </a:r>
            <a:endParaRPr lang="ko-KR" altLang="en-US" sz="2000" b="1" dirty="0">
              <a:latin typeface="Nunito" pitchFamily="2" charset="-5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82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C9A0CBA-3075-4915-85D4-D388798FDF5D}"/>
              </a:ext>
            </a:extLst>
          </p:cNvPr>
          <p:cNvSpPr/>
          <p:nvPr/>
        </p:nvSpPr>
        <p:spPr>
          <a:xfrm>
            <a:off x="-1036320" y="-1127760"/>
            <a:ext cx="14081760" cy="8854440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17D1CD-4E70-44DC-B51F-1F5BDD96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55" y="-1127760"/>
            <a:ext cx="9974490" cy="86486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9E16651-B5AE-46EC-95CC-615120087211}"/>
              </a:ext>
            </a:extLst>
          </p:cNvPr>
          <p:cNvSpPr/>
          <p:nvPr/>
        </p:nvSpPr>
        <p:spPr>
          <a:xfrm>
            <a:off x="3720530" y="4940390"/>
            <a:ext cx="522549" cy="868351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i="1" dirty="0">
              <a:solidFill>
                <a:srgbClr val="EEEEEE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69F9B2-C48C-4F95-AAC1-36173C23A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51" y="4221666"/>
            <a:ext cx="2289305" cy="1526203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DEA76A-A662-4760-B1BC-7E7E935FDD08}"/>
              </a:ext>
            </a:extLst>
          </p:cNvPr>
          <p:cNvSpPr/>
          <p:nvPr/>
        </p:nvSpPr>
        <p:spPr>
          <a:xfrm>
            <a:off x="8002778" y="5118006"/>
            <a:ext cx="365887" cy="723624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i="1" dirty="0">
              <a:solidFill>
                <a:srgbClr val="EEEEEE"/>
              </a:solidFill>
              <a:latin typeface="+mj-lt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810B0E3-D4D3-40AB-BCE4-8DCECBEAE8F8}"/>
              </a:ext>
            </a:extLst>
          </p:cNvPr>
          <p:cNvSpPr/>
          <p:nvPr/>
        </p:nvSpPr>
        <p:spPr>
          <a:xfrm>
            <a:off x="8320913" y="5298981"/>
            <a:ext cx="443992" cy="448404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i="1" dirty="0">
              <a:solidFill>
                <a:srgbClr val="EEEEEE"/>
              </a:solidFill>
              <a:latin typeface="+mj-lt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0F59AD1-0829-4F77-A2EB-9DAECF8C0950}"/>
              </a:ext>
            </a:extLst>
          </p:cNvPr>
          <p:cNvSpPr/>
          <p:nvPr/>
        </p:nvSpPr>
        <p:spPr>
          <a:xfrm>
            <a:off x="8054213" y="5037096"/>
            <a:ext cx="365887" cy="218799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i="1" dirty="0">
              <a:solidFill>
                <a:srgbClr val="EEEEEE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178D5C-7D91-4168-8BFB-BA34731CE374}"/>
              </a:ext>
            </a:extLst>
          </p:cNvPr>
          <p:cNvSpPr/>
          <p:nvPr/>
        </p:nvSpPr>
        <p:spPr>
          <a:xfrm>
            <a:off x="3557970" y="1552030"/>
            <a:ext cx="810830" cy="937170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i="1" dirty="0">
              <a:solidFill>
                <a:srgbClr val="EEEEEE"/>
              </a:solidFill>
              <a:latin typeface="+mj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FD6831E-3ED1-44B9-A585-15E48FEE6E36}"/>
              </a:ext>
            </a:extLst>
          </p:cNvPr>
          <p:cNvSpPr/>
          <p:nvPr/>
        </p:nvSpPr>
        <p:spPr>
          <a:xfrm>
            <a:off x="7726422" y="1739995"/>
            <a:ext cx="1284485" cy="749206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i="1" dirty="0">
              <a:solidFill>
                <a:srgbClr val="EEEEEE"/>
              </a:solidFill>
              <a:latin typeface="+mj-l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299C1B2-5FF0-4C86-B709-CCC33476C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69" y="1699491"/>
            <a:ext cx="982220" cy="8302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2EC2BF2-F62B-4FED-B69C-C94B02608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46" y="4368800"/>
            <a:ext cx="2107620" cy="140508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E3ADC7-1AEA-4A7F-99B4-A351407669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11" y="979312"/>
            <a:ext cx="2217420" cy="14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07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C9A0CBA-3075-4915-85D4-D388798FDF5D}"/>
              </a:ext>
            </a:extLst>
          </p:cNvPr>
          <p:cNvSpPr/>
          <p:nvPr/>
        </p:nvSpPr>
        <p:spPr>
          <a:xfrm>
            <a:off x="-1036320" y="-1127760"/>
            <a:ext cx="14081760" cy="8854440"/>
          </a:xfrm>
          <a:prstGeom prst="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EC2264-EAE4-472E-BB95-88DD9E448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8" y="-1127760"/>
            <a:ext cx="11352863" cy="84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7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537294-4254-4C9B-A3AB-C6DCAE93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92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CAC6A8-21F7-4519-93A1-19706E8E3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34680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unito Black - Nunito ExtraLight">
      <a:majorFont>
        <a:latin typeface="Nunito Black"/>
        <a:ea typeface="Arial Unicode MS"/>
        <a:cs typeface=""/>
      </a:majorFont>
      <a:minorFont>
        <a:latin typeface="Nunito Extra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1B5C"/>
        </a:solidFill>
        <a:ln w="6350"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i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F383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4555</TotalTime>
  <Words>178</Words>
  <Application>Microsoft Office PowerPoint</Application>
  <PresentationFormat>Широкоэкранный</PresentationFormat>
  <Paragraphs>38</Paragraphs>
  <Slides>19</Slides>
  <Notes>3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Nunito Black</vt:lpstr>
      <vt:lpstr>Nunito</vt:lpstr>
      <vt:lpstr>맑은 고딕</vt:lpstr>
      <vt:lpstr>Press Start 2P</vt:lpstr>
      <vt:lpstr>Nunito ExtraLight</vt:lpstr>
      <vt:lpstr>Arial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Ulya Priporova</cp:lastModifiedBy>
  <cp:revision>325</cp:revision>
  <dcterms:created xsi:type="dcterms:W3CDTF">2019-04-06T05:20:47Z</dcterms:created>
  <dcterms:modified xsi:type="dcterms:W3CDTF">2024-04-04T04:03:03Z</dcterms:modified>
</cp:coreProperties>
</file>